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7" r:id="rId10"/>
    <p:sldId id="268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68743" autoAdjust="0"/>
  </p:normalViewPr>
  <p:slideViewPr>
    <p:cSldViewPr snapToGrid="0">
      <p:cViewPr varScale="1">
        <p:scale>
          <a:sx n="78" d="100"/>
          <a:sy n="78" d="100"/>
        </p:scale>
        <p:origin x="181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169FFB-6389-4E04-8FD9-3ACB028FE8D6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0BF86039-0AE7-42AB-AF92-31697EB4B93B}">
      <dgm:prSet/>
      <dgm:spPr/>
      <dgm:t>
        <a:bodyPr/>
        <a:lstStyle/>
        <a:p>
          <a:r>
            <a:rPr lang="en-US"/>
            <a:t>Ölçeklenebilirlik</a:t>
          </a:r>
        </a:p>
      </dgm:t>
    </dgm:pt>
    <dgm:pt modelId="{E592059C-9093-46EE-81BD-3B58289D8A64}" type="parTrans" cxnId="{67FB63CE-20B1-4326-964C-2893148970E5}">
      <dgm:prSet/>
      <dgm:spPr/>
      <dgm:t>
        <a:bodyPr/>
        <a:lstStyle/>
        <a:p>
          <a:endParaRPr lang="en-US"/>
        </a:p>
      </dgm:t>
    </dgm:pt>
    <dgm:pt modelId="{046508B0-6151-418D-8ED8-5B1EA9529F37}" type="sibTrans" cxnId="{67FB63CE-20B1-4326-964C-2893148970E5}">
      <dgm:prSet/>
      <dgm:spPr/>
      <dgm:t>
        <a:bodyPr/>
        <a:lstStyle/>
        <a:p>
          <a:endParaRPr lang="en-US"/>
        </a:p>
      </dgm:t>
    </dgm:pt>
    <dgm:pt modelId="{AAA62B32-BE40-4174-91F7-D50EB65C8291}">
      <dgm:prSet/>
      <dgm:spPr/>
      <dgm:t>
        <a:bodyPr/>
        <a:lstStyle/>
        <a:p>
          <a:r>
            <a:rPr lang="en-US"/>
            <a:t>Uygunluk ve Güvenilirlik</a:t>
          </a:r>
        </a:p>
      </dgm:t>
    </dgm:pt>
    <dgm:pt modelId="{7A8F9E2F-3422-4669-9F3A-57A72A78C5F8}" type="parTrans" cxnId="{5455A01C-CF09-478E-AFB9-06973E356D0C}">
      <dgm:prSet/>
      <dgm:spPr/>
      <dgm:t>
        <a:bodyPr/>
        <a:lstStyle/>
        <a:p>
          <a:endParaRPr lang="en-US"/>
        </a:p>
      </dgm:t>
    </dgm:pt>
    <dgm:pt modelId="{F41DFA22-EFCF-48E4-BA9C-A0A585323D4B}" type="sibTrans" cxnId="{5455A01C-CF09-478E-AFB9-06973E356D0C}">
      <dgm:prSet/>
      <dgm:spPr/>
      <dgm:t>
        <a:bodyPr/>
        <a:lstStyle/>
        <a:p>
          <a:endParaRPr lang="en-US"/>
        </a:p>
      </dgm:t>
    </dgm:pt>
    <dgm:pt modelId="{F6F4ABC1-8FB0-4163-9C3C-5EC162558075}">
      <dgm:prSet/>
      <dgm:spPr/>
      <dgm:t>
        <a:bodyPr/>
        <a:lstStyle/>
        <a:p>
          <a:r>
            <a:rPr lang="en-US"/>
            <a:t>Çeviklik</a:t>
          </a:r>
        </a:p>
      </dgm:t>
    </dgm:pt>
    <dgm:pt modelId="{A3789B41-E9B9-4B30-B174-B732CDAA9EDC}" type="parTrans" cxnId="{F090B59E-3C5F-4723-9AE1-B77673500173}">
      <dgm:prSet/>
      <dgm:spPr/>
      <dgm:t>
        <a:bodyPr/>
        <a:lstStyle/>
        <a:p>
          <a:endParaRPr lang="en-US"/>
        </a:p>
      </dgm:t>
    </dgm:pt>
    <dgm:pt modelId="{35676BA2-401A-4D8A-8EEC-0979159965A3}" type="sibTrans" cxnId="{F090B59E-3C5F-4723-9AE1-B77673500173}">
      <dgm:prSet/>
      <dgm:spPr/>
      <dgm:t>
        <a:bodyPr/>
        <a:lstStyle/>
        <a:p>
          <a:endParaRPr lang="en-US"/>
        </a:p>
      </dgm:t>
    </dgm:pt>
    <dgm:pt modelId="{2D0D249B-22CB-49A6-849C-49B98ABF67C3}" type="pres">
      <dgm:prSet presAssocID="{76169FFB-6389-4E04-8FD9-3ACB028FE8D6}" presName="linear" presStyleCnt="0">
        <dgm:presLayoutVars>
          <dgm:dir/>
          <dgm:animLvl val="lvl"/>
          <dgm:resizeHandles val="exact"/>
        </dgm:presLayoutVars>
      </dgm:prSet>
      <dgm:spPr/>
    </dgm:pt>
    <dgm:pt modelId="{56454EAE-F5C1-4B25-BB1A-2EC1CF705EA6}" type="pres">
      <dgm:prSet presAssocID="{0BF86039-0AE7-42AB-AF92-31697EB4B93B}" presName="parentLin" presStyleCnt="0"/>
      <dgm:spPr/>
    </dgm:pt>
    <dgm:pt modelId="{AC1FB23D-D336-4267-8281-895A0DFD0CBA}" type="pres">
      <dgm:prSet presAssocID="{0BF86039-0AE7-42AB-AF92-31697EB4B93B}" presName="parentLeftMargin" presStyleLbl="node1" presStyleIdx="0" presStyleCnt="3"/>
      <dgm:spPr/>
    </dgm:pt>
    <dgm:pt modelId="{0520E56D-A966-4D33-A730-FA7F711DBE13}" type="pres">
      <dgm:prSet presAssocID="{0BF86039-0AE7-42AB-AF92-31697EB4B93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2B6BE16B-1BF9-476E-ABCC-8811B66EA498}" type="pres">
      <dgm:prSet presAssocID="{0BF86039-0AE7-42AB-AF92-31697EB4B93B}" presName="negativeSpace" presStyleCnt="0"/>
      <dgm:spPr/>
    </dgm:pt>
    <dgm:pt modelId="{29371B10-EFCA-47CA-AC50-E940C79E50AC}" type="pres">
      <dgm:prSet presAssocID="{0BF86039-0AE7-42AB-AF92-31697EB4B93B}" presName="childText" presStyleLbl="conFgAcc1" presStyleIdx="0" presStyleCnt="3">
        <dgm:presLayoutVars>
          <dgm:bulletEnabled val="1"/>
        </dgm:presLayoutVars>
      </dgm:prSet>
      <dgm:spPr/>
    </dgm:pt>
    <dgm:pt modelId="{D2F83C9E-B2E1-459E-996E-2A54219CA001}" type="pres">
      <dgm:prSet presAssocID="{046508B0-6151-418D-8ED8-5B1EA9529F37}" presName="spaceBetweenRectangles" presStyleCnt="0"/>
      <dgm:spPr/>
    </dgm:pt>
    <dgm:pt modelId="{FE066033-8266-4C31-A25E-56369E71A121}" type="pres">
      <dgm:prSet presAssocID="{AAA62B32-BE40-4174-91F7-D50EB65C8291}" presName="parentLin" presStyleCnt="0"/>
      <dgm:spPr/>
    </dgm:pt>
    <dgm:pt modelId="{6A885294-8935-40E9-9C6C-06F1B3C8DF6D}" type="pres">
      <dgm:prSet presAssocID="{AAA62B32-BE40-4174-91F7-D50EB65C8291}" presName="parentLeftMargin" presStyleLbl="node1" presStyleIdx="0" presStyleCnt="3"/>
      <dgm:spPr/>
    </dgm:pt>
    <dgm:pt modelId="{42DDEA6B-3A6F-43CB-8B94-945CBDCD82A6}" type="pres">
      <dgm:prSet presAssocID="{AAA62B32-BE40-4174-91F7-D50EB65C829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A285AB4-90B0-49E8-840A-809B4B4CAC3C}" type="pres">
      <dgm:prSet presAssocID="{AAA62B32-BE40-4174-91F7-D50EB65C8291}" presName="negativeSpace" presStyleCnt="0"/>
      <dgm:spPr/>
    </dgm:pt>
    <dgm:pt modelId="{FF71CD89-14C7-42E4-B5A7-CA59B71A0DEC}" type="pres">
      <dgm:prSet presAssocID="{AAA62B32-BE40-4174-91F7-D50EB65C8291}" presName="childText" presStyleLbl="conFgAcc1" presStyleIdx="1" presStyleCnt="3">
        <dgm:presLayoutVars>
          <dgm:bulletEnabled val="1"/>
        </dgm:presLayoutVars>
      </dgm:prSet>
      <dgm:spPr/>
    </dgm:pt>
    <dgm:pt modelId="{BE2957EA-2D80-45E5-BD4E-C7FF77717E50}" type="pres">
      <dgm:prSet presAssocID="{F41DFA22-EFCF-48E4-BA9C-A0A585323D4B}" presName="spaceBetweenRectangles" presStyleCnt="0"/>
      <dgm:spPr/>
    </dgm:pt>
    <dgm:pt modelId="{4E1ECE66-2BEE-49D5-8EE8-7A829FB86361}" type="pres">
      <dgm:prSet presAssocID="{F6F4ABC1-8FB0-4163-9C3C-5EC162558075}" presName="parentLin" presStyleCnt="0"/>
      <dgm:spPr/>
    </dgm:pt>
    <dgm:pt modelId="{B18A8876-D991-4A3B-A5C5-358E60F3AA39}" type="pres">
      <dgm:prSet presAssocID="{F6F4ABC1-8FB0-4163-9C3C-5EC162558075}" presName="parentLeftMargin" presStyleLbl="node1" presStyleIdx="1" presStyleCnt="3"/>
      <dgm:spPr/>
    </dgm:pt>
    <dgm:pt modelId="{F77CC219-539C-45B9-997C-74ACF5BD4922}" type="pres">
      <dgm:prSet presAssocID="{F6F4ABC1-8FB0-4163-9C3C-5EC162558075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051ACF4D-EF4B-48D9-A864-528BC19B7A90}" type="pres">
      <dgm:prSet presAssocID="{F6F4ABC1-8FB0-4163-9C3C-5EC162558075}" presName="negativeSpace" presStyleCnt="0"/>
      <dgm:spPr/>
    </dgm:pt>
    <dgm:pt modelId="{FA386DC7-4739-477B-8FB2-27F47182289B}" type="pres">
      <dgm:prSet presAssocID="{F6F4ABC1-8FB0-4163-9C3C-5EC162558075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5455A01C-CF09-478E-AFB9-06973E356D0C}" srcId="{76169FFB-6389-4E04-8FD9-3ACB028FE8D6}" destId="{AAA62B32-BE40-4174-91F7-D50EB65C8291}" srcOrd="1" destOrd="0" parTransId="{7A8F9E2F-3422-4669-9F3A-57A72A78C5F8}" sibTransId="{F41DFA22-EFCF-48E4-BA9C-A0A585323D4B}"/>
    <dgm:cxn modelId="{45E69045-9FCC-4CDF-A5CB-6FAE4EB820C5}" type="presOf" srcId="{76169FFB-6389-4E04-8FD9-3ACB028FE8D6}" destId="{2D0D249B-22CB-49A6-849C-49B98ABF67C3}" srcOrd="0" destOrd="0" presId="urn:microsoft.com/office/officeart/2005/8/layout/list1"/>
    <dgm:cxn modelId="{91BB246A-C3E6-4F1D-A6E2-25B2504733AE}" type="presOf" srcId="{F6F4ABC1-8FB0-4163-9C3C-5EC162558075}" destId="{F77CC219-539C-45B9-997C-74ACF5BD4922}" srcOrd="1" destOrd="0" presId="urn:microsoft.com/office/officeart/2005/8/layout/list1"/>
    <dgm:cxn modelId="{467AC155-DE39-43AE-AF8D-785E3844CFC6}" type="presOf" srcId="{0BF86039-0AE7-42AB-AF92-31697EB4B93B}" destId="{AC1FB23D-D336-4267-8281-895A0DFD0CBA}" srcOrd="0" destOrd="0" presId="urn:microsoft.com/office/officeart/2005/8/layout/list1"/>
    <dgm:cxn modelId="{A6ED8A89-9A5C-470D-84DB-2C3C0086BD03}" type="presOf" srcId="{AAA62B32-BE40-4174-91F7-D50EB65C8291}" destId="{6A885294-8935-40E9-9C6C-06F1B3C8DF6D}" srcOrd="0" destOrd="0" presId="urn:microsoft.com/office/officeart/2005/8/layout/list1"/>
    <dgm:cxn modelId="{F090B59E-3C5F-4723-9AE1-B77673500173}" srcId="{76169FFB-6389-4E04-8FD9-3ACB028FE8D6}" destId="{F6F4ABC1-8FB0-4163-9C3C-5EC162558075}" srcOrd="2" destOrd="0" parTransId="{A3789B41-E9B9-4B30-B174-B732CDAA9EDC}" sibTransId="{35676BA2-401A-4D8A-8EEC-0979159965A3}"/>
    <dgm:cxn modelId="{57F622B0-716E-4222-8B1F-E92AD82B4137}" type="presOf" srcId="{0BF86039-0AE7-42AB-AF92-31697EB4B93B}" destId="{0520E56D-A966-4D33-A730-FA7F711DBE13}" srcOrd="1" destOrd="0" presId="urn:microsoft.com/office/officeart/2005/8/layout/list1"/>
    <dgm:cxn modelId="{7F44C3CA-5731-4D1A-9815-C48094E27E3E}" type="presOf" srcId="{F6F4ABC1-8FB0-4163-9C3C-5EC162558075}" destId="{B18A8876-D991-4A3B-A5C5-358E60F3AA39}" srcOrd="0" destOrd="0" presId="urn:microsoft.com/office/officeart/2005/8/layout/list1"/>
    <dgm:cxn modelId="{67FB63CE-20B1-4326-964C-2893148970E5}" srcId="{76169FFB-6389-4E04-8FD9-3ACB028FE8D6}" destId="{0BF86039-0AE7-42AB-AF92-31697EB4B93B}" srcOrd="0" destOrd="0" parTransId="{E592059C-9093-46EE-81BD-3B58289D8A64}" sibTransId="{046508B0-6151-418D-8ED8-5B1EA9529F37}"/>
    <dgm:cxn modelId="{F9046DF0-E309-4378-AF86-0DF4EAD65A19}" type="presOf" srcId="{AAA62B32-BE40-4174-91F7-D50EB65C8291}" destId="{42DDEA6B-3A6F-43CB-8B94-945CBDCD82A6}" srcOrd="1" destOrd="0" presId="urn:microsoft.com/office/officeart/2005/8/layout/list1"/>
    <dgm:cxn modelId="{46F1B7BB-CBF7-4916-92DE-744F909B83C0}" type="presParOf" srcId="{2D0D249B-22CB-49A6-849C-49B98ABF67C3}" destId="{56454EAE-F5C1-4B25-BB1A-2EC1CF705EA6}" srcOrd="0" destOrd="0" presId="urn:microsoft.com/office/officeart/2005/8/layout/list1"/>
    <dgm:cxn modelId="{C9F8CDFB-9766-4D1B-A184-30A941ACCCB4}" type="presParOf" srcId="{56454EAE-F5C1-4B25-BB1A-2EC1CF705EA6}" destId="{AC1FB23D-D336-4267-8281-895A0DFD0CBA}" srcOrd="0" destOrd="0" presId="urn:microsoft.com/office/officeart/2005/8/layout/list1"/>
    <dgm:cxn modelId="{F503899C-CAE5-44B8-899E-269690A0F68A}" type="presParOf" srcId="{56454EAE-F5C1-4B25-BB1A-2EC1CF705EA6}" destId="{0520E56D-A966-4D33-A730-FA7F711DBE13}" srcOrd="1" destOrd="0" presId="urn:microsoft.com/office/officeart/2005/8/layout/list1"/>
    <dgm:cxn modelId="{D934560D-3484-416B-86C0-BFE9847CA1DB}" type="presParOf" srcId="{2D0D249B-22CB-49A6-849C-49B98ABF67C3}" destId="{2B6BE16B-1BF9-476E-ABCC-8811B66EA498}" srcOrd="1" destOrd="0" presId="urn:microsoft.com/office/officeart/2005/8/layout/list1"/>
    <dgm:cxn modelId="{64C7DF1E-F234-4713-8E74-5DE5645F93C1}" type="presParOf" srcId="{2D0D249B-22CB-49A6-849C-49B98ABF67C3}" destId="{29371B10-EFCA-47CA-AC50-E940C79E50AC}" srcOrd="2" destOrd="0" presId="urn:microsoft.com/office/officeart/2005/8/layout/list1"/>
    <dgm:cxn modelId="{A4F525C5-23BA-4E6B-A361-8FB7259B67D7}" type="presParOf" srcId="{2D0D249B-22CB-49A6-849C-49B98ABF67C3}" destId="{D2F83C9E-B2E1-459E-996E-2A54219CA001}" srcOrd="3" destOrd="0" presId="urn:microsoft.com/office/officeart/2005/8/layout/list1"/>
    <dgm:cxn modelId="{E96AD9D8-1D6E-41ED-A510-C6D7B68350CB}" type="presParOf" srcId="{2D0D249B-22CB-49A6-849C-49B98ABF67C3}" destId="{FE066033-8266-4C31-A25E-56369E71A121}" srcOrd="4" destOrd="0" presId="urn:microsoft.com/office/officeart/2005/8/layout/list1"/>
    <dgm:cxn modelId="{473B14B2-2675-4827-9776-05D8FBC309A8}" type="presParOf" srcId="{FE066033-8266-4C31-A25E-56369E71A121}" destId="{6A885294-8935-40E9-9C6C-06F1B3C8DF6D}" srcOrd="0" destOrd="0" presId="urn:microsoft.com/office/officeart/2005/8/layout/list1"/>
    <dgm:cxn modelId="{3FFDE057-3D80-4B23-9985-6C11EEF08B5E}" type="presParOf" srcId="{FE066033-8266-4C31-A25E-56369E71A121}" destId="{42DDEA6B-3A6F-43CB-8B94-945CBDCD82A6}" srcOrd="1" destOrd="0" presId="urn:microsoft.com/office/officeart/2005/8/layout/list1"/>
    <dgm:cxn modelId="{8A2C8B52-D84E-47CE-8687-F5659DF80E5A}" type="presParOf" srcId="{2D0D249B-22CB-49A6-849C-49B98ABF67C3}" destId="{3A285AB4-90B0-49E8-840A-809B4B4CAC3C}" srcOrd="5" destOrd="0" presId="urn:microsoft.com/office/officeart/2005/8/layout/list1"/>
    <dgm:cxn modelId="{62A521F2-1088-4C39-BAA6-4300025DD34F}" type="presParOf" srcId="{2D0D249B-22CB-49A6-849C-49B98ABF67C3}" destId="{FF71CD89-14C7-42E4-B5A7-CA59B71A0DEC}" srcOrd="6" destOrd="0" presId="urn:microsoft.com/office/officeart/2005/8/layout/list1"/>
    <dgm:cxn modelId="{31849984-E145-4769-B1EF-9BCC875CC7A8}" type="presParOf" srcId="{2D0D249B-22CB-49A6-849C-49B98ABF67C3}" destId="{BE2957EA-2D80-45E5-BD4E-C7FF77717E50}" srcOrd="7" destOrd="0" presId="urn:microsoft.com/office/officeart/2005/8/layout/list1"/>
    <dgm:cxn modelId="{62453E8C-BF18-4A1F-A918-9DDE6094C29C}" type="presParOf" srcId="{2D0D249B-22CB-49A6-849C-49B98ABF67C3}" destId="{4E1ECE66-2BEE-49D5-8EE8-7A829FB86361}" srcOrd="8" destOrd="0" presId="urn:microsoft.com/office/officeart/2005/8/layout/list1"/>
    <dgm:cxn modelId="{DA2E9334-5608-4835-B3B4-34417DAB7E96}" type="presParOf" srcId="{4E1ECE66-2BEE-49D5-8EE8-7A829FB86361}" destId="{B18A8876-D991-4A3B-A5C5-358E60F3AA39}" srcOrd="0" destOrd="0" presId="urn:microsoft.com/office/officeart/2005/8/layout/list1"/>
    <dgm:cxn modelId="{CD0FAE76-3D43-40CB-AD77-D5F6802ED9FD}" type="presParOf" srcId="{4E1ECE66-2BEE-49D5-8EE8-7A829FB86361}" destId="{F77CC219-539C-45B9-997C-74ACF5BD4922}" srcOrd="1" destOrd="0" presId="urn:microsoft.com/office/officeart/2005/8/layout/list1"/>
    <dgm:cxn modelId="{5FD75F1F-78F8-4C77-BDF1-052B48F60527}" type="presParOf" srcId="{2D0D249B-22CB-49A6-849C-49B98ABF67C3}" destId="{051ACF4D-EF4B-48D9-A864-528BC19B7A90}" srcOrd="9" destOrd="0" presId="urn:microsoft.com/office/officeart/2005/8/layout/list1"/>
    <dgm:cxn modelId="{8D4D1420-8DC2-4E82-A56C-2122C1E5BA41}" type="presParOf" srcId="{2D0D249B-22CB-49A6-849C-49B98ABF67C3}" destId="{FA386DC7-4739-477B-8FB2-27F47182289B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1AAF31E-F742-4B30-BC58-E00728E07EEE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7074F052-2FA5-4568-A50C-73F446FB2BD5}">
      <dgm:prSet/>
      <dgm:spPr/>
      <dgm:t>
        <a:bodyPr/>
        <a:lstStyle/>
        <a:p>
          <a:r>
            <a:rPr lang="en-US" b="0" i="0"/>
            <a:t>Bileşen tabanlı mimarinin birincil amacı, </a:t>
          </a:r>
          <a:r>
            <a:rPr lang="en-US" b="1" i="0"/>
            <a:t>bileşenin yeniden kullanılabilirliğini</a:t>
          </a:r>
          <a:r>
            <a:rPr lang="en-US" b="0" i="0"/>
            <a:t> sağlamaktır.</a:t>
          </a:r>
          <a:endParaRPr lang="en-US"/>
        </a:p>
      </dgm:t>
    </dgm:pt>
    <dgm:pt modelId="{8B052868-8230-4BA5-9F0D-F5374A4356CA}" type="parTrans" cxnId="{610A4578-904B-4FC4-B448-A74CF1E97B67}">
      <dgm:prSet/>
      <dgm:spPr/>
      <dgm:t>
        <a:bodyPr/>
        <a:lstStyle/>
        <a:p>
          <a:endParaRPr lang="en-US"/>
        </a:p>
      </dgm:t>
    </dgm:pt>
    <dgm:pt modelId="{5B57642A-15B0-4A71-B116-04540907C30F}" type="sibTrans" cxnId="{610A4578-904B-4FC4-B448-A74CF1E97B67}">
      <dgm:prSet/>
      <dgm:spPr/>
      <dgm:t>
        <a:bodyPr/>
        <a:lstStyle/>
        <a:p>
          <a:endParaRPr lang="en-US"/>
        </a:p>
      </dgm:t>
    </dgm:pt>
    <dgm:pt modelId="{0CD788A6-B0B8-4D84-9C37-96F1079D6985}">
      <dgm:prSet/>
      <dgm:spPr/>
      <dgm:t>
        <a:bodyPr/>
        <a:lstStyle/>
        <a:p>
          <a:r>
            <a:rPr lang="en-US" b="0" i="0"/>
            <a:t>Bileşenler, kurumsal ölçekte uygulamalar tasarlamak ve geliştirmek için yapı taşı olarak ortaya çıkar.</a:t>
          </a:r>
          <a:endParaRPr lang="en-US"/>
        </a:p>
      </dgm:t>
    </dgm:pt>
    <dgm:pt modelId="{BE14242E-0E39-4347-B130-F2A48D3AB6F7}" type="parTrans" cxnId="{A0C7DB4E-8F53-49E6-A340-80B207060B90}">
      <dgm:prSet/>
      <dgm:spPr/>
      <dgm:t>
        <a:bodyPr/>
        <a:lstStyle/>
        <a:p>
          <a:endParaRPr lang="en-US"/>
        </a:p>
      </dgm:t>
    </dgm:pt>
    <dgm:pt modelId="{51FE6EB4-7475-4F38-B88C-87D9BA0D6446}" type="sibTrans" cxnId="{A0C7DB4E-8F53-49E6-A340-80B207060B90}">
      <dgm:prSet/>
      <dgm:spPr/>
      <dgm:t>
        <a:bodyPr/>
        <a:lstStyle/>
        <a:p>
          <a:endParaRPr lang="en-US"/>
        </a:p>
      </dgm:t>
    </dgm:pt>
    <dgm:pt modelId="{954ED5F2-AEE3-4854-93A7-481E0A072065}">
      <dgm:prSet/>
      <dgm:spPr/>
      <dgm:t>
        <a:bodyPr/>
        <a:lstStyle/>
        <a:p>
          <a:r>
            <a:rPr lang="en-US"/>
            <a:t>CBA, iletişim protokolleri ve “shared state” gibi konulara odaklanmaz.</a:t>
          </a:r>
        </a:p>
      </dgm:t>
    </dgm:pt>
    <dgm:pt modelId="{2AE9B0D4-CEFF-4329-B418-0485666345A2}" type="parTrans" cxnId="{0EE32741-22B1-41B3-85D0-EADA9C8A9743}">
      <dgm:prSet/>
      <dgm:spPr/>
      <dgm:t>
        <a:bodyPr/>
        <a:lstStyle/>
        <a:p>
          <a:endParaRPr lang="en-US"/>
        </a:p>
      </dgm:t>
    </dgm:pt>
    <dgm:pt modelId="{9612DB9A-5BC5-41BF-B231-6780DF700DE6}" type="sibTrans" cxnId="{0EE32741-22B1-41B3-85D0-EADA9C8A9743}">
      <dgm:prSet/>
      <dgm:spPr/>
      <dgm:t>
        <a:bodyPr/>
        <a:lstStyle/>
        <a:p>
          <a:endParaRPr lang="en-US"/>
        </a:p>
      </dgm:t>
    </dgm:pt>
    <dgm:pt modelId="{B1492F69-4629-43B5-BB65-ABB9421BD7EA}">
      <dgm:prSet/>
      <dgm:spPr/>
      <dgm:t>
        <a:bodyPr/>
        <a:lstStyle/>
        <a:p>
          <a:r>
            <a:rPr lang="en-US"/>
            <a:t>Bazı bileşenleri yatay kesen ihtiyaçlardan dolayı Aspect Oriented Programming (AOP) paradigmasına ihtiyaç duyar.</a:t>
          </a:r>
        </a:p>
      </dgm:t>
    </dgm:pt>
    <dgm:pt modelId="{D347DB23-B492-4E54-948D-052CAE0E980F}" type="parTrans" cxnId="{990B987E-A60E-4019-9C71-8E3DADBA489B}">
      <dgm:prSet/>
      <dgm:spPr/>
      <dgm:t>
        <a:bodyPr/>
        <a:lstStyle/>
        <a:p>
          <a:endParaRPr lang="en-US"/>
        </a:p>
      </dgm:t>
    </dgm:pt>
    <dgm:pt modelId="{CE155344-C90D-40F1-B646-37E32898FFF2}" type="sibTrans" cxnId="{990B987E-A60E-4019-9C71-8E3DADBA489B}">
      <dgm:prSet/>
      <dgm:spPr/>
      <dgm:t>
        <a:bodyPr/>
        <a:lstStyle/>
        <a:p>
          <a:endParaRPr lang="en-US"/>
        </a:p>
      </dgm:t>
    </dgm:pt>
    <dgm:pt modelId="{1CC67F70-4053-4306-B344-1E64DFFBDCAB}" type="pres">
      <dgm:prSet presAssocID="{B1AAF31E-F742-4B30-BC58-E00728E07EEE}" presName="vert0" presStyleCnt="0">
        <dgm:presLayoutVars>
          <dgm:dir/>
          <dgm:animOne val="branch"/>
          <dgm:animLvl val="lvl"/>
        </dgm:presLayoutVars>
      </dgm:prSet>
      <dgm:spPr/>
    </dgm:pt>
    <dgm:pt modelId="{0E76F6D3-C0EF-4B2F-859B-5C4D7529D21B}" type="pres">
      <dgm:prSet presAssocID="{7074F052-2FA5-4568-A50C-73F446FB2BD5}" presName="thickLine" presStyleLbl="alignNode1" presStyleIdx="0" presStyleCnt="4"/>
      <dgm:spPr/>
    </dgm:pt>
    <dgm:pt modelId="{AE00E0E4-9416-4A73-8F1C-C0F7A073F6CD}" type="pres">
      <dgm:prSet presAssocID="{7074F052-2FA5-4568-A50C-73F446FB2BD5}" presName="horz1" presStyleCnt="0"/>
      <dgm:spPr/>
    </dgm:pt>
    <dgm:pt modelId="{8CFC1829-4CBA-43FA-ADE0-0EA29055E550}" type="pres">
      <dgm:prSet presAssocID="{7074F052-2FA5-4568-A50C-73F446FB2BD5}" presName="tx1" presStyleLbl="revTx" presStyleIdx="0" presStyleCnt="4"/>
      <dgm:spPr/>
    </dgm:pt>
    <dgm:pt modelId="{2F62A267-8726-4B92-95B2-9942E11A571F}" type="pres">
      <dgm:prSet presAssocID="{7074F052-2FA5-4568-A50C-73F446FB2BD5}" presName="vert1" presStyleCnt="0"/>
      <dgm:spPr/>
    </dgm:pt>
    <dgm:pt modelId="{4EB77E76-C09B-4241-91E3-64F79B232C21}" type="pres">
      <dgm:prSet presAssocID="{0CD788A6-B0B8-4D84-9C37-96F1079D6985}" presName="thickLine" presStyleLbl="alignNode1" presStyleIdx="1" presStyleCnt="4"/>
      <dgm:spPr/>
    </dgm:pt>
    <dgm:pt modelId="{28664399-5E33-41CF-A393-5C88D3984368}" type="pres">
      <dgm:prSet presAssocID="{0CD788A6-B0B8-4D84-9C37-96F1079D6985}" presName="horz1" presStyleCnt="0"/>
      <dgm:spPr/>
    </dgm:pt>
    <dgm:pt modelId="{F55EA6E8-EEA5-4AC1-8F2A-3176CF71E696}" type="pres">
      <dgm:prSet presAssocID="{0CD788A6-B0B8-4D84-9C37-96F1079D6985}" presName="tx1" presStyleLbl="revTx" presStyleIdx="1" presStyleCnt="4"/>
      <dgm:spPr/>
    </dgm:pt>
    <dgm:pt modelId="{ADED3B07-C7CF-494C-B9C8-8DD13374BE3D}" type="pres">
      <dgm:prSet presAssocID="{0CD788A6-B0B8-4D84-9C37-96F1079D6985}" presName="vert1" presStyleCnt="0"/>
      <dgm:spPr/>
    </dgm:pt>
    <dgm:pt modelId="{6B4A5E79-B4D2-40C4-849D-6838E5CD47E9}" type="pres">
      <dgm:prSet presAssocID="{954ED5F2-AEE3-4854-93A7-481E0A072065}" presName="thickLine" presStyleLbl="alignNode1" presStyleIdx="2" presStyleCnt="4"/>
      <dgm:spPr/>
    </dgm:pt>
    <dgm:pt modelId="{C7F2AA72-64D0-4E72-A267-A8F375C770A8}" type="pres">
      <dgm:prSet presAssocID="{954ED5F2-AEE3-4854-93A7-481E0A072065}" presName="horz1" presStyleCnt="0"/>
      <dgm:spPr/>
    </dgm:pt>
    <dgm:pt modelId="{48CB6042-3880-4486-AD32-36FEADD83512}" type="pres">
      <dgm:prSet presAssocID="{954ED5F2-AEE3-4854-93A7-481E0A072065}" presName="tx1" presStyleLbl="revTx" presStyleIdx="2" presStyleCnt="4"/>
      <dgm:spPr/>
    </dgm:pt>
    <dgm:pt modelId="{6BFCED71-783E-4EB6-9A6A-61E4150A8559}" type="pres">
      <dgm:prSet presAssocID="{954ED5F2-AEE3-4854-93A7-481E0A072065}" presName="vert1" presStyleCnt="0"/>
      <dgm:spPr/>
    </dgm:pt>
    <dgm:pt modelId="{47FB8CF8-B3C2-4682-A82E-9DC21D1E0ED7}" type="pres">
      <dgm:prSet presAssocID="{B1492F69-4629-43B5-BB65-ABB9421BD7EA}" presName="thickLine" presStyleLbl="alignNode1" presStyleIdx="3" presStyleCnt="4"/>
      <dgm:spPr/>
    </dgm:pt>
    <dgm:pt modelId="{397C85F9-B927-4B6F-9DDD-A0AC3D794ECD}" type="pres">
      <dgm:prSet presAssocID="{B1492F69-4629-43B5-BB65-ABB9421BD7EA}" presName="horz1" presStyleCnt="0"/>
      <dgm:spPr/>
    </dgm:pt>
    <dgm:pt modelId="{1B498F6F-E8A4-4BE0-9935-AC79DAAE0A95}" type="pres">
      <dgm:prSet presAssocID="{B1492F69-4629-43B5-BB65-ABB9421BD7EA}" presName="tx1" presStyleLbl="revTx" presStyleIdx="3" presStyleCnt="4"/>
      <dgm:spPr/>
    </dgm:pt>
    <dgm:pt modelId="{56ACD4B8-0C73-4168-A169-343B56148B1A}" type="pres">
      <dgm:prSet presAssocID="{B1492F69-4629-43B5-BB65-ABB9421BD7EA}" presName="vert1" presStyleCnt="0"/>
      <dgm:spPr/>
    </dgm:pt>
  </dgm:ptLst>
  <dgm:cxnLst>
    <dgm:cxn modelId="{0EE32741-22B1-41B3-85D0-EADA9C8A9743}" srcId="{B1AAF31E-F742-4B30-BC58-E00728E07EEE}" destId="{954ED5F2-AEE3-4854-93A7-481E0A072065}" srcOrd="2" destOrd="0" parTransId="{2AE9B0D4-CEFF-4329-B418-0485666345A2}" sibTransId="{9612DB9A-5BC5-41BF-B231-6780DF700DE6}"/>
    <dgm:cxn modelId="{A0C7DB4E-8F53-49E6-A340-80B207060B90}" srcId="{B1AAF31E-F742-4B30-BC58-E00728E07EEE}" destId="{0CD788A6-B0B8-4D84-9C37-96F1079D6985}" srcOrd="1" destOrd="0" parTransId="{BE14242E-0E39-4347-B130-F2A48D3AB6F7}" sibTransId="{51FE6EB4-7475-4F38-B88C-87D9BA0D6446}"/>
    <dgm:cxn modelId="{295B5352-8EAC-476D-A3B5-D2EDB3FBDBD3}" type="presOf" srcId="{7074F052-2FA5-4568-A50C-73F446FB2BD5}" destId="{8CFC1829-4CBA-43FA-ADE0-0EA29055E550}" srcOrd="0" destOrd="0" presId="urn:microsoft.com/office/officeart/2008/layout/LinedList"/>
    <dgm:cxn modelId="{610A4578-904B-4FC4-B448-A74CF1E97B67}" srcId="{B1AAF31E-F742-4B30-BC58-E00728E07EEE}" destId="{7074F052-2FA5-4568-A50C-73F446FB2BD5}" srcOrd="0" destOrd="0" parTransId="{8B052868-8230-4BA5-9F0D-F5374A4356CA}" sibTransId="{5B57642A-15B0-4A71-B116-04540907C30F}"/>
    <dgm:cxn modelId="{990B987E-A60E-4019-9C71-8E3DADBA489B}" srcId="{B1AAF31E-F742-4B30-BC58-E00728E07EEE}" destId="{B1492F69-4629-43B5-BB65-ABB9421BD7EA}" srcOrd="3" destOrd="0" parTransId="{D347DB23-B492-4E54-948D-052CAE0E980F}" sibTransId="{CE155344-C90D-40F1-B646-37E32898FFF2}"/>
    <dgm:cxn modelId="{C605E691-A46C-40C2-A817-E02609B89F1A}" type="presOf" srcId="{B1492F69-4629-43B5-BB65-ABB9421BD7EA}" destId="{1B498F6F-E8A4-4BE0-9935-AC79DAAE0A95}" srcOrd="0" destOrd="0" presId="urn:microsoft.com/office/officeart/2008/layout/LinedList"/>
    <dgm:cxn modelId="{C5CB4C98-0DE9-466E-8BC1-12AF8CC5A687}" type="presOf" srcId="{B1AAF31E-F742-4B30-BC58-E00728E07EEE}" destId="{1CC67F70-4053-4306-B344-1E64DFFBDCAB}" srcOrd="0" destOrd="0" presId="urn:microsoft.com/office/officeart/2008/layout/LinedList"/>
    <dgm:cxn modelId="{750C41CC-B79B-43DE-BBF6-C270B8E78220}" type="presOf" srcId="{954ED5F2-AEE3-4854-93A7-481E0A072065}" destId="{48CB6042-3880-4486-AD32-36FEADD83512}" srcOrd="0" destOrd="0" presId="urn:microsoft.com/office/officeart/2008/layout/LinedList"/>
    <dgm:cxn modelId="{7BBDF0D2-375E-4DD1-8891-12D1BB798DC1}" type="presOf" srcId="{0CD788A6-B0B8-4D84-9C37-96F1079D6985}" destId="{F55EA6E8-EEA5-4AC1-8F2A-3176CF71E696}" srcOrd="0" destOrd="0" presId="urn:microsoft.com/office/officeart/2008/layout/LinedList"/>
    <dgm:cxn modelId="{FB75E9B0-DF7C-4AEF-BAEC-90604097BDE3}" type="presParOf" srcId="{1CC67F70-4053-4306-B344-1E64DFFBDCAB}" destId="{0E76F6D3-C0EF-4B2F-859B-5C4D7529D21B}" srcOrd="0" destOrd="0" presId="urn:microsoft.com/office/officeart/2008/layout/LinedList"/>
    <dgm:cxn modelId="{2B625042-08BB-4117-91A8-8FD8702567D1}" type="presParOf" srcId="{1CC67F70-4053-4306-B344-1E64DFFBDCAB}" destId="{AE00E0E4-9416-4A73-8F1C-C0F7A073F6CD}" srcOrd="1" destOrd="0" presId="urn:microsoft.com/office/officeart/2008/layout/LinedList"/>
    <dgm:cxn modelId="{7127B120-46E4-4BA9-A36A-EB6D66ED8322}" type="presParOf" srcId="{AE00E0E4-9416-4A73-8F1C-C0F7A073F6CD}" destId="{8CFC1829-4CBA-43FA-ADE0-0EA29055E550}" srcOrd="0" destOrd="0" presId="urn:microsoft.com/office/officeart/2008/layout/LinedList"/>
    <dgm:cxn modelId="{9F6F3BA2-4AE9-4E67-BC4B-76AD80B7FA58}" type="presParOf" srcId="{AE00E0E4-9416-4A73-8F1C-C0F7A073F6CD}" destId="{2F62A267-8726-4B92-95B2-9942E11A571F}" srcOrd="1" destOrd="0" presId="urn:microsoft.com/office/officeart/2008/layout/LinedList"/>
    <dgm:cxn modelId="{B5360E4D-5219-4B1C-B00A-48F598228106}" type="presParOf" srcId="{1CC67F70-4053-4306-B344-1E64DFFBDCAB}" destId="{4EB77E76-C09B-4241-91E3-64F79B232C21}" srcOrd="2" destOrd="0" presId="urn:microsoft.com/office/officeart/2008/layout/LinedList"/>
    <dgm:cxn modelId="{E3711D61-B4CC-4B92-A7CF-2F7CDFFCA88A}" type="presParOf" srcId="{1CC67F70-4053-4306-B344-1E64DFFBDCAB}" destId="{28664399-5E33-41CF-A393-5C88D3984368}" srcOrd="3" destOrd="0" presId="urn:microsoft.com/office/officeart/2008/layout/LinedList"/>
    <dgm:cxn modelId="{B7239186-D963-4139-BAB3-C0D989158BA6}" type="presParOf" srcId="{28664399-5E33-41CF-A393-5C88D3984368}" destId="{F55EA6E8-EEA5-4AC1-8F2A-3176CF71E696}" srcOrd="0" destOrd="0" presId="urn:microsoft.com/office/officeart/2008/layout/LinedList"/>
    <dgm:cxn modelId="{631B79E1-BF5E-484C-AFB1-D54B177490C4}" type="presParOf" srcId="{28664399-5E33-41CF-A393-5C88D3984368}" destId="{ADED3B07-C7CF-494C-B9C8-8DD13374BE3D}" srcOrd="1" destOrd="0" presId="urn:microsoft.com/office/officeart/2008/layout/LinedList"/>
    <dgm:cxn modelId="{D8FB5C98-E12C-4B8E-98E0-D7EF0FC15AE6}" type="presParOf" srcId="{1CC67F70-4053-4306-B344-1E64DFFBDCAB}" destId="{6B4A5E79-B4D2-40C4-849D-6838E5CD47E9}" srcOrd="4" destOrd="0" presId="urn:microsoft.com/office/officeart/2008/layout/LinedList"/>
    <dgm:cxn modelId="{72817A8B-C891-4EA4-804C-3354C2E4C8FF}" type="presParOf" srcId="{1CC67F70-4053-4306-B344-1E64DFFBDCAB}" destId="{C7F2AA72-64D0-4E72-A267-A8F375C770A8}" srcOrd="5" destOrd="0" presId="urn:microsoft.com/office/officeart/2008/layout/LinedList"/>
    <dgm:cxn modelId="{04C0EE91-07E2-4965-8283-A04DF806CF6A}" type="presParOf" srcId="{C7F2AA72-64D0-4E72-A267-A8F375C770A8}" destId="{48CB6042-3880-4486-AD32-36FEADD83512}" srcOrd="0" destOrd="0" presId="urn:microsoft.com/office/officeart/2008/layout/LinedList"/>
    <dgm:cxn modelId="{5EE18ECB-CF25-4BCF-8D14-E7BF02010DAE}" type="presParOf" srcId="{C7F2AA72-64D0-4E72-A267-A8F375C770A8}" destId="{6BFCED71-783E-4EB6-9A6A-61E4150A8559}" srcOrd="1" destOrd="0" presId="urn:microsoft.com/office/officeart/2008/layout/LinedList"/>
    <dgm:cxn modelId="{1613474D-B871-43AD-8DBF-98402919D9BF}" type="presParOf" srcId="{1CC67F70-4053-4306-B344-1E64DFFBDCAB}" destId="{47FB8CF8-B3C2-4682-A82E-9DC21D1E0ED7}" srcOrd="6" destOrd="0" presId="urn:microsoft.com/office/officeart/2008/layout/LinedList"/>
    <dgm:cxn modelId="{CE913F41-FFAF-40B9-A605-A5A7FDC297AD}" type="presParOf" srcId="{1CC67F70-4053-4306-B344-1E64DFFBDCAB}" destId="{397C85F9-B927-4B6F-9DDD-A0AC3D794ECD}" srcOrd="7" destOrd="0" presId="urn:microsoft.com/office/officeart/2008/layout/LinedList"/>
    <dgm:cxn modelId="{5DB5153D-E871-4874-973A-B111D4745218}" type="presParOf" srcId="{397C85F9-B927-4B6F-9DDD-A0AC3D794ECD}" destId="{1B498F6F-E8A4-4BE0-9935-AC79DAAE0A95}" srcOrd="0" destOrd="0" presId="urn:microsoft.com/office/officeart/2008/layout/LinedList"/>
    <dgm:cxn modelId="{063238B9-E499-48A2-ADFC-0F8A6ABF75DF}" type="presParOf" srcId="{397C85F9-B927-4B6F-9DDD-A0AC3D794ECD}" destId="{56ACD4B8-0C73-4168-A169-343B56148B1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235CB01-1686-4646-9877-8E67D6E8F204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3F43BC66-5586-4638-9991-F3C679E8D4BE}">
      <dgm:prSet/>
      <dgm:spPr/>
      <dgm:t>
        <a:bodyPr/>
        <a:lstStyle/>
        <a:p>
          <a:r>
            <a:rPr lang="en-US"/>
            <a:t>Teknolojiye ya da  “nasıl” yapılacağına değil “ne yapacağına” odaklanır.</a:t>
          </a:r>
        </a:p>
      </dgm:t>
    </dgm:pt>
    <dgm:pt modelId="{8AC03AF1-5233-4406-9E68-18DC9EF13AEF}" type="parTrans" cxnId="{68BA4411-F892-4A81-AD8C-CBEB49DEEFB3}">
      <dgm:prSet/>
      <dgm:spPr/>
      <dgm:t>
        <a:bodyPr/>
        <a:lstStyle/>
        <a:p>
          <a:endParaRPr lang="en-US"/>
        </a:p>
      </dgm:t>
    </dgm:pt>
    <dgm:pt modelId="{63827530-4142-4707-80F3-0C68A21B62CB}" type="sibTrans" cxnId="{68BA4411-F892-4A81-AD8C-CBEB49DEEFB3}">
      <dgm:prSet/>
      <dgm:spPr/>
      <dgm:t>
        <a:bodyPr/>
        <a:lstStyle/>
        <a:p>
          <a:endParaRPr lang="en-US"/>
        </a:p>
      </dgm:t>
    </dgm:pt>
    <dgm:pt modelId="{5FDD9C04-0D48-430B-806F-511274077B48}">
      <dgm:prSet/>
      <dgm:spPr/>
      <dgm:t>
        <a:bodyPr/>
        <a:lstStyle/>
        <a:p>
          <a:r>
            <a:rPr lang="en-US"/>
            <a:t>Yazılımcı ve yazılım kullanıcısının aynı dili kullanarak iletişim kurmasını sağlar.</a:t>
          </a:r>
        </a:p>
      </dgm:t>
    </dgm:pt>
    <dgm:pt modelId="{11774412-6469-452E-83C8-8F3EADA268A8}" type="parTrans" cxnId="{3039911B-A4C5-4F8B-85FB-1B2A98C26F1B}">
      <dgm:prSet/>
      <dgm:spPr/>
      <dgm:t>
        <a:bodyPr/>
        <a:lstStyle/>
        <a:p>
          <a:endParaRPr lang="en-US"/>
        </a:p>
      </dgm:t>
    </dgm:pt>
    <dgm:pt modelId="{9449B790-50B9-4B40-AAFB-6C6F3C5C9D00}" type="sibTrans" cxnId="{3039911B-A4C5-4F8B-85FB-1B2A98C26F1B}">
      <dgm:prSet/>
      <dgm:spPr/>
      <dgm:t>
        <a:bodyPr/>
        <a:lstStyle/>
        <a:p>
          <a:endParaRPr lang="en-US"/>
        </a:p>
      </dgm:t>
    </dgm:pt>
    <dgm:pt modelId="{8F45F707-AAF6-4057-9588-2747D41F7E4D}">
      <dgm:prSet/>
      <dgm:spPr/>
      <dgm:t>
        <a:bodyPr/>
        <a:lstStyle/>
        <a:p>
          <a:r>
            <a:rPr lang="en-US"/>
            <a:t>Karmaşık iş akışlarını yönetmek için idealdir.</a:t>
          </a:r>
        </a:p>
      </dgm:t>
    </dgm:pt>
    <dgm:pt modelId="{DFF88F57-701A-4D44-A1B9-36A031ABD759}" type="parTrans" cxnId="{260049F5-BF95-4D6A-BDF2-80EDE2F52851}">
      <dgm:prSet/>
      <dgm:spPr/>
      <dgm:t>
        <a:bodyPr/>
        <a:lstStyle/>
        <a:p>
          <a:endParaRPr lang="en-US"/>
        </a:p>
      </dgm:t>
    </dgm:pt>
    <dgm:pt modelId="{A2026262-7CC6-45EE-9A79-D7352589F42C}" type="sibTrans" cxnId="{260049F5-BF95-4D6A-BDF2-80EDE2F52851}">
      <dgm:prSet/>
      <dgm:spPr/>
      <dgm:t>
        <a:bodyPr/>
        <a:lstStyle/>
        <a:p>
          <a:endParaRPr lang="en-US"/>
        </a:p>
      </dgm:t>
    </dgm:pt>
    <dgm:pt modelId="{2FAA03B1-07F9-4DAE-BF4B-52252179958F}" type="pres">
      <dgm:prSet presAssocID="{D235CB01-1686-4646-9877-8E67D6E8F204}" presName="vert0" presStyleCnt="0">
        <dgm:presLayoutVars>
          <dgm:dir/>
          <dgm:animOne val="branch"/>
          <dgm:animLvl val="lvl"/>
        </dgm:presLayoutVars>
      </dgm:prSet>
      <dgm:spPr/>
    </dgm:pt>
    <dgm:pt modelId="{33E044FA-C37B-4669-BB27-230F104E9FB1}" type="pres">
      <dgm:prSet presAssocID="{3F43BC66-5586-4638-9991-F3C679E8D4BE}" presName="thickLine" presStyleLbl="alignNode1" presStyleIdx="0" presStyleCnt="3"/>
      <dgm:spPr/>
    </dgm:pt>
    <dgm:pt modelId="{3C999FD0-ADAD-4894-808F-6B96C7557BCA}" type="pres">
      <dgm:prSet presAssocID="{3F43BC66-5586-4638-9991-F3C679E8D4BE}" presName="horz1" presStyleCnt="0"/>
      <dgm:spPr/>
    </dgm:pt>
    <dgm:pt modelId="{F6559404-3D25-42DA-86F6-D553F990129E}" type="pres">
      <dgm:prSet presAssocID="{3F43BC66-5586-4638-9991-F3C679E8D4BE}" presName="tx1" presStyleLbl="revTx" presStyleIdx="0" presStyleCnt="3"/>
      <dgm:spPr/>
    </dgm:pt>
    <dgm:pt modelId="{1FCAC1A7-3CF1-4C69-964B-A14A2C835745}" type="pres">
      <dgm:prSet presAssocID="{3F43BC66-5586-4638-9991-F3C679E8D4BE}" presName="vert1" presStyleCnt="0"/>
      <dgm:spPr/>
    </dgm:pt>
    <dgm:pt modelId="{A5316BFC-1E3D-4E3B-AA25-0C7654AD829A}" type="pres">
      <dgm:prSet presAssocID="{5FDD9C04-0D48-430B-806F-511274077B48}" presName="thickLine" presStyleLbl="alignNode1" presStyleIdx="1" presStyleCnt="3"/>
      <dgm:spPr/>
    </dgm:pt>
    <dgm:pt modelId="{C9959368-0259-4607-90CB-7853142285C4}" type="pres">
      <dgm:prSet presAssocID="{5FDD9C04-0D48-430B-806F-511274077B48}" presName="horz1" presStyleCnt="0"/>
      <dgm:spPr/>
    </dgm:pt>
    <dgm:pt modelId="{B79E964D-330C-46D5-AF45-79D72B4F3001}" type="pres">
      <dgm:prSet presAssocID="{5FDD9C04-0D48-430B-806F-511274077B48}" presName="tx1" presStyleLbl="revTx" presStyleIdx="1" presStyleCnt="3"/>
      <dgm:spPr/>
    </dgm:pt>
    <dgm:pt modelId="{53C903E0-86E6-4D49-8771-6518209922B1}" type="pres">
      <dgm:prSet presAssocID="{5FDD9C04-0D48-430B-806F-511274077B48}" presName="vert1" presStyleCnt="0"/>
      <dgm:spPr/>
    </dgm:pt>
    <dgm:pt modelId="{89CCF2BC-D6AC-4729-815B-8B28639D1675}" type="pres">
      <dgm:prSet presAssocID="{8F45F707-AAF6-4057-9588-2747D41F7E4D}" presName="thickLine" presStyleLbl="alignNode1" presStyleIdx="2" presStyleCnt="3"/>
      <dgm:spPr/>
    </dgm:pt>
    <dgm:pt modelId="{C62E0F06-3BCD-43CC-A858-9F70AC777C55}" type="pres">
      <dgm:prSet presAssocID="{8F45F707-AAF6-4057-9588-2747D41F7E4D}" presName="horz1" presStyleCnt="0"/>
      <dgm:spPr/>
    </dgm:pt>
    <dgm:pt modelId="{278C151C-EE84-4FB2-9BE9-26C267503B4A}" type="pres">
      <dgm:prSet presAssocID="{8F45F707-AAF6-4057-9588-2747D41F7E4D}" presName="tx1" presStyleLbl="revTx" presStyleIdx="2" presStyleCnt="3"/>
      <dgm:spPr/>
    </dgm:pt>
    <dgm:pt modelId="{02D15F01-3750-4132-8965-C01E54FC778C}" type="pres">
      <dgm:prSet presAssocID="{8F45F707-AAF6-4057-9588-2747D41F7E4D}" presName="vert1" presStyleCnt="0"/>
      <dgm:spPr/>
    </dgm:pt>
  </dgm:ptLst>
  <dgm:cxnLst>
    <dgm:cxn modelId="{68BA4411-F892-4A81-AD8C-CBEB49DEEFB3}" srcId="{D235CB01-1686-4646-9877-8E67D6E8F204}" destId="{3F43BC66-5586-4638-9991-F3C679E8D4BE}" srcOrd="0" destOrd="0" parTransId="{8AC03AF1-5233-4406-9E68-18DC9EF13AEF}" sibTransId="{63827530-4142-4707-80F3-0C68A21B62CB}"/>
    <dgm:cxn modelId="{AC56F419-740A-428A-94A3-6EF5CEA9C88A}" type="presOf" srcId="{5FDD9C04-0D48-430B-806F-511274077B48}" destId="{B79E964D-330C-46D5-AF45-79D72B4F3001}" srcOrd="0" destOrd="0" presId="urn:microsoft.com/office/officeart/2008/layout/LinedList"/>
    <dgm:cxn modelId="{8FB4D71A-9D8A-4930-A952-8220265A23AC}" type="presOf" srcId="{D235CB01-1686-4646-9877-8E67D6E8F204}" destId="{2FAA03B1-07F9-4DAE-BF4B-52252179958F}" srcOrd="0" destOrd="0" presId="urn:microsoft.com/office/officeart/2008/layout/LinedList"/>
    <dgm:cxn modelId="{3039911B-A4C5-4F8B-85FB-1B2A98C26F1B}" srcId="{D235CB01-1686-4646-9877-8E67D6E8F204}" destId="{5FDD9C04-0D48-430B-806F-511274077B48}" srcOrd="1" destOrd="0" parTransId="{11774412-6469-452E-83C8-8F3EADA268A8}" sibTransId="{9449B790-50B9-4B40-AAFB-6C6F3C5C9D00}"/>
    <dgm:cxn modelId="{39C17FAA-35FF-4EF9-AC71-0E8993A14731}" type="presOf" srcId="{8F45F707-AAF6-4057-9588-2747D41F7E4D}" destId="{278C151C-EE84-4FB2-9BE9-26C267503B4A}" srcOrd="0" destOrd="0" presId="urn:microsoft.com/office/officeart/2008/layout/LinedList"/>
    <dgm:cxn modelId="{53BC17C1-47DC-45A9-9786-25146DB15AFD}" type="presOf" srcId="{3F43BC66-5586-4638-9991-F3C679E8D4BE}" destId="{F6559404-3D25-42DA-86F6-D553F990129E}" srcOrd="0" destOrd="0" presId="urn:microsoft.com/office/officeart/2008/layout/LinedList"/>
    <dgm:cxn modelId="{260049F5-BF95-4D6A-BDF2-80EDE2F52851}" srcId="{D235CB01-1686-4646-9877-8E67D6E8F204}" destId="{8F45F707-AAF6-4057-9588-2747D41F7E4D}" srcOrd="2" destOrd="0" parTransId="{DFF88F57-701A-4D44-A1B9-36A031ABD759}" sibTransId="{A2026262-7CC6-45EE-9A79-D7352589F42C}"/>
    <dgm:cxn modelId="{72DBF30E-3093-4BD3-98F1-7BC71670ECD4}" type="presParOf" srcId="{2FAA03B1-07F9-4DAE-BF4B-52252179958F}" destId="{33E044FA-C37B-4669-BB27-230F104E9FB1}" srcOrd="0" destOrd="0" presId="urn:microsoft.com/office/officeart/2008/layout/LinedList"/>
    <dgm:cxn modelId="{C66D2653-56A6-4EB3-BE7D-3BF5C8AE6238}" type="presParOf" srcId="{2FAA03B1-07F9-4DAE-BF4B-52252179958F}" destId="{3C999FD0-ADAD-4894-808F-6B96C7557BCA}" srcOrd="1" destOrd="0" presId="urn:microsoft.com/office/officeart/2008/layout/LinedList"/>
    <dgm:cxn modelId="{E3A84F7E-95A7-44AC-A9D5-C456D1D94DB8}" type="presParOf" srcId="{3C999FD0-ADAD-4894-808F-6B96C7557BCA}" destId="{F6559404-3D25-42DA-86F6-D553F990129E}" srcOrd="0" destOrd="0" presId="urn:microsoft.com/office/officeart/2008/layout/LinedList"/>
    <dgm:cxn modelId="{B7CD362E-95FF-4045-B548-A2D2357EE74B}" type="presParOf" srcId="{3C999FD0-ADAD-4894-808F-6B96C7557BCA}" destId="{1FCAC1A7-3CF1-4C69-964B-A14A2C835745}" srcOrd="1" destOrd="0" presId="urn:microsoft.com/office/officeart/2008/layout/LinedList"/>
    <dgm:cxn modelId="{4345495A-1E03-486B-9A22-B698B42ACE2B}" type="presParOf" srcId="{2FAA03B1-07F9-4DAE-BF4B-52252179958F}" destId="{A5316BFC-1E3D-4E3B-AA25-0C7654AD829A}" srcOrd="2" destOrd="0" presId="urn:microsoft.com/office/officeart/2008/layout/LinedList"/>
    <dgm:cxn modelId="{05AEB260-54D2-4864-B243-BF1BF0B7E16C}" type="presParOf" srcId="{2FAA03B1-07F9-4DAE-BF4B-52252179958F}" destId="{C9959368-0259-4607-90CB-7853142285C4}" srcOrd="3" destOrd="0" presId="urn:microsoft.com/office/officeart/2008/layout/LinedList"/>
    <dgm:cxn modelId="{671B9E60-776E-4267-9DA6-6C914C7E7D5E}" type="presParOf" srcId="{C9959368-0259-4607-90CB-7853142285C4}" destId="{B79E964D-330C-46D5-AF45-79D72B4F3001}" srcOrd="0" destOrd="0" presId="urn:microsoft.com/office/officeart/2008/layout/LinedList"/>
    <dgm:cxn modelId="{2A9F5F02-037D-4C5A-BCEB-D05A5516D785}" type="presParOf" srcId="{C9959368-0259-4607-90CB-7853142285C4}" destId="{53C903E0-86E6-4D49-8771-6518209922B1}" srcOrd="1" destOrd="0" presId="urn:microsoft.com/office/officeart/2008/layout/LinedList"/>
    <dgm:cxn modelId="{B9B56C20-49A6-4255-8522-170C565A64EC}" type="presParOf" srcId="{2FAA03B1-07F9-4DAE-BF4B-52252179958F}" destId="{89CCF2BC-D6AC-4729-815B-8B28639D1675}" srcOrd="4" destOrd="0" presId="urn:microsoft.com/office/officeart/2008/layout/LinedList"/>
    <dgm:cxn modelId="{A8830744-3F2E-41F4-A0B4-0BE30C709E9C}" type="presParOf" srcId="{2FAA03B1-07F9-4DAE-BF4B-52252179958F}" destId="{C62E0F06-3BCD-43CC-A858-9F70AC777C55}" srcOrd="5" destOrd="0" presId="urn:microsoft.com/office/officeart/2008/layout/LinedList"/>
    <dgm:cxn modelId="{C5DE9A00-2663-40A3-911F-AF9FF8EC78E1}" type="presParOf" srcId="{C62E0F06-3BCD-43CC-A858-9F70AC777C55}" destId="{278C151C-EE84-4FB2-9BE9-26C267503B4A}" srcOrd="0" destOrd="0" presId="urn:microsoft.com/office/officeart/2008/layout/LinedList"/>
    <dgm:cxn modelId="{5323B106-EC81-40A1-87EA-75B68D4A5593}" type="presParOf" srcId="{C62E0F06-3BCD-43CC-A858-9F70AC777C55}" destId="{02D15F01-3750-4132-8965-C01E54FC778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371B10-EFCA-47CA-AC50-E940C79E50AC}">
      <dsp:nvSpPr>
        <dsp:cNvPr id="0" name=""/>
        <dsp:cNvSpPr/>
      </dsp:nvSpPr>
      <dsp:spPr>
        <a:xfrm>
          <a:off x="0" y="1333516"/>
          <a:ext cx="5826934" cy="65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20E56D-A966-4D33-A730-FA7F711DBE13}">
      <dsp:nvSpPr>
        <dsp:cNvPr id="0" name=""/>
        <dsp:cNvSpPr/>
      </dsp:nvSpPr>
      <dsp:spPr>
        <a:xfrm>
          <a:off x="291346" y="949755"/>
          <a:ext cx="4078853" cy="7675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4171" tIns="0" rIns="154171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Ölçeklenebilirlik</a:t>
          </a:r>
        </a:p>
      </dsp:txBody>
      <dsp:txXfrm>
        <a:off x="328813" y="987222"/>
        <a:ext cx="4003919" cy="692586"/>
      </dsp:txXfrm>
    </dsp:sp>
    <dsp:sp modelId="{FF71CD89-14C7-42E4-B5A7-CA59B71A0DEC}">
      <dsp:nvSpPr>
        <dsp:cNvPr id="0" name=""/>
        <dsp:cNvSpPr/>
      </dsp:nvSpPr>
      <dsp:spPr>
        <a:xfrm>
          <a:off x="0" y="2512876"/>
          <a:ext cx="5826934" cy="65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DDEA6B-3A6F-43CB-8B94-945CBDCD82A6}">
      <dsp:nvSpPr>
        <dsp:cNvPr id="0" name=""/>
        <dsp:cNvSpPr/>
      </dsp:nvSpPr>
      <dsp:spPr>
        <a:xfrm>
          <a:off x="291346" y="2129116"/>
          <a:ext cx="4078853" cy="76752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4171" tIns="0" rIns="154171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Uygunluk ve Güvenilirlik</a:t>
          </a:r>
        </a:p>
      </dsp:txBody>
      <dsp:txXfrm>
        <a:off x="328813" y="2166583"/>
        <a:ext cx="4003919" cy="692586"/>
      </dsp:txXfrm>
    </dsp:sp>
    <dsp:sp modelId="{FA386DC7-4739-477B-8FB2-27F47182289B}">
      <dsp:nvSpPr>
        <dsp:cNvPr id="0" name=""/>
        <dsp:cNvSpPr/>
      </dsp:nvSpPr>
      <dsp:spPr>
        <a:xfrm>
          <a:off x="0" y="3692236"/>
          <a:ext cx="5826934" cy="65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7CC219-539C-45B9-997C-74ACF5BD4922}">
      <dsp:nvSpPr>
        <dsp:cNvPr id="0" name=""/>
        <dsp:cNvSpPr/>
      </dsp:nvSpPr>
      <dsp:spPr>
        <a:xfrm>
          <a:off x="291346" y="3308476"/>
          <a:ext cx="4078853" cy="76752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4171" tIns="0" rIns="154171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Çeviklik</a:t>
          </a:r>
        </a:p>
      </dsp:txBody>
      <dsp:txXfrm>
        <a:off x="328813" y="3345943"/>
        <a:ext cx="4003919" cy="6925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76F6D3-C0EF-4B2F-859B-5C4D7529D21B}">
      <dsp:nvSpPr>
        <dsp:cNvPr id="0" name=""/>
        <dsp:cNvSpPr/>
      </dsp:nvSpPr>
      <dsp:spPr>
        <a:xfrm>
          <a:off x="0" y="0"/>
          <a:ext cx="5826934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FC1829-4CBA-43FA-ADE0-0EA29055E550}">
      <dsp:nvSpPr>
        <dsp:cNvPr id="0" name=""/>
        <dsp:cNvSpPr/>
      </dsp:nvSpPr>
      <dsp:spPr>
        <a:xfrm>
          <a:off x="0" y="0"/>
          <a:ext cx="5826934" cy="13242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Bileşen tabanlı mimarinin birincil amacı, </a:t>
          </a:r>
          <a:r>
            <a:rPr lang="en-US" sz="2400" b="1" i="0" kern="1200"/>
            <a:t>bileşenin yeniden kullanılabilirliğini</a:t>
          </a:r>
          <a:r>
            <a:rPr lang="en-US" sz="2400" b="0" i="0" kern="1200"/>
            <a:t> sağlamaktır.</a:t>
          </a:r>
          <a:endParaRPr lang="en-US" sz="2400" kern="1200"/>
        </a:p>
      </dsp:txBody>
      <dsp:txXfrm>
        <a:off x="0" y="0"/>
        <a:ext cx="5826934" cy="1324298"/>
      </dsp:txXfrm>
    </dsp:sp>
    <dsp:sp modelId="{4EB77E76-C09B-4241-91E3-64F79B232C21}">
      <dsp:nvSpPr>
        <dsp:cNvPr id="0" name=""/>
        <dsp:cNvSpPr/>
      </dsp:nvSpPr>
      <dsp:spPr>
        <a:xfrm>
          <a:off x="0" y="1324298"/>
          <a:ext cx="5826934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5EA6E8-EEA5-4AC1-8F2A-3176CF71E696}">
      <dsp:nvSpPr>
        <dsp:cNvPr id="0" name=""/>
        <dsp:cNvSpPr/>
      </dsp:nvSpPr>
      <dsp:spPr>
        <a:xfrm>
          <a:off x="0" y="1324298"/>
          <a:ext cx="5826934" cy="13242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Bileşenler, kurumsal ölçekte uygulamalar tasarlamak ve geliştirmek için yapı taşı olarak ortaya çıkar.</a:t>
          </a:r>
          <a:endParaRPr lang="en-US" sz="2400" kern="1200"/>
        </a:p>
      </dsp:txBody>
      <dsp:txXfrm>
        <a:off x="0" y="1324298"/>
        <a:ext cx="5826934" cy="1324298"/>
      </dsp:txXfrm>
    </dsp:sp>
    <dsp:sp modelId="{6B4A5E79-B4D2-40C4-849D-6838E5CD47E9}">
      <dsp:nvSpPr>
        <dsp:cNvPr id="0" name=""/>
        <dsp:cNvSpPr/>
      </dsp:nvSpPr>
      <dsp:spPr>
        <a:xfrm>
          <a:off x="0" y="2648596"/>
          <a:ext cx="5826934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CB6042-3880-4486-AD32-36FEADD83512}">
      <dsp:nvSpPr>
        <dsp:cNvPr id="0" name=""/>
        <dsp:cNvSpPr/>
      </dsp:nvSpPr>
      <dsp:spPr>
        <a:xfrm>
          <a:off x="0" y="2648596"/>
          <a:ext cx="5826934" cy="13242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CBA, iletişim protokolleri ve “shared state” gibi konulara odaklanmaz.</a:t>
          </a:r>
        </a:p>
      </dsp:txBody>
      <dsp:txXfrm>
        <a:off x="0" y="2648596"/>
        <a:ext cx="5826934" cy="1324298"/>
      </dsp:txXfrm>
    </dsp:sp>
    <dsp:sp modelId="{47FB8CF8-B3C2-4682-A82E-9DC21D1E0ED7}">
      <dsp:nvSpPr>
        <dsp:cNvPr id="0" name=""/>
        <dsp:cNvSpPr/>
      </dsp:nvSpPr>
      <dsp:spPr>
        <a:xfrm>
          <a:off x="0" y="3972894"/>
          <a:ext cx="5826934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498F6F-E8A4-4BE0-9935-AC79DAAE0A95}">
      <dsp:nvSpPr>
        <dsp:cNvPr id="0" name=""/>
        <dsp:cNvSpPr/>
      </dsp:nvSpPr>
      <dsp:spPr>
        <a:xfrm>
          <a:off x="0" y="3972894"/>
          <a:ext cx="5826934" cy="13242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Bazı bileşenleri yatay kesen ihtiyaçlardan dolayı Aspect Oriented Programming (AOP) paradigmasına ihtiyaç duyar.</a:t>
          </a:r>
        </a:p>
      </dsp:txBody>
      <dsp:txXfrm>
        <a:off x="0" y="3972894"/>
        <a:ext cx="5826934" cy="132429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E044FA-C37B-4669-BB27-230F104E9FB1}">
      <dsp:nvSpPr>
        <dsp:cNvPr id="0" name=""/>
        <dsp:cNvSpPr/>
      </dsp:nvSpPr>
      <dsp:spPr>
        <a:xfrm>
          <a:off x="0" y="2586"/>
          <a:ext cx="5826934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559404-3D25-42DA-86F6-D553F990129E}">
      <dsp:nvSpPr>
        <dsp:cNvPr id="0" name=""/>
        <dsp:cNvSpPr/>
      </dsp:nvSpPr>
      <dsp:spPr>
        <a:xfrm>
          <a:off x="0" y="2586"/>
          <a:ext cx="5826934" cy="17640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Teknolojiye ya da  “nasıl” yapılacağına değil “ne yapacağına” odaklanır.</a:t>
          </a:r>
        </a:p>
      </dsp:txBody>
      <dsp:txXfrm>
        <a:off x="0" y="2586"/>
        <a:ext cx="5826934" cy="1764006"/>
      </dsp:txXfrm>
    </dsp:sp>
    <dsp:sp modelId="{A5316BFC-1E3D-4E3B-AA25-0C7654AD829A}">
      <dsp:nvSpPr>
        <dsp:cNvPr id="0" name=""/>
        <dsp:cNvSpPr/>
      </dsp:nvSpPr>
      <dsp:spPr>
        <a:xfrm>
          <a:off x="0" y="1766592"/>
          <a:ext cx="5826934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9E964D-330C-46D5-AF45-79D72B4F3001}">
      <dsp:nvSpPr>
        <dsp:cNvPr id="0" name=""/>
        <dsp:cNvSpPr/>
      </dsp:nvSpPr>
      <dsp:spPr>
        <a:xfrm>
          <a:off x="0" y="1766592"/>
          <a:ext cx="5826934" cy="17640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Yazılımcı ve yazılım kullanıcısının aynı dili kullanarak iletişim kurmasını sağlar.</a:t>
          </a:r>
        </a:p>
      </dsp:txBody>
      <dsp:txXfrm>
        <a:off x="0" y="1766592"/>
        <a:ext cx="5826934" cy="1764006"/>
      </dsp:txXfrm>
    </dsp:sp>
    <dsp:sp modelId="{89CCF2BC-D6AC-4729-815B-8B28639D1675}">
      <dsp:nvSpPr>
        <dsp:cNvPr id="0" name=""/>
        <dsp:cNvSpPr/>
      </dsp:nvSpPr>
      <dsp:spPr>
        <a:xfrm>
          <a:off x="0" y="3530599"/>
          <a:ext cx="5826934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8C151C-EE84-4FB2-9BE9-26C267503B4A}">
      <dsp:nvSpPr>
        <dsp:cNvPr id="0" name=""/>
        <dsp:cNvSpPr/>
      </dsp:nvSpPr>
      <dsp:spPr>
        <a:xfrm>
          <a:off x="0" y="3530599"/>
          <a:ext cx="5826934" cy="17640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Karmaşık iş akışlarını yönetmek için idealdir.</a:t>
          </a:r>
        </a:p>
      </dsp:txBody>
      <dsp:txXfrm>
        <a:off x="0" y="3530599"/>
        <a:ext cx="5826934" cy="17640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4945CD-94C3-4156-A1A3-B787A2693714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B53349-13CE-4E12-8E5E-12E36085E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290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6D737D"/>
                </a:solidFill>
                <a:effectLst/>
                <a:latin typeface="walsheim"/>
              </a:rPr>
              <a:t>Scalability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: Monolithic applications are designed to run on a single and powerful system within a process. Increasing the application's speed or capacity requires fork lifting onto newer and faster hardware, which takes significant planning and consideration.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6D737D"/>
                </a:solidFill>
                <a:effectLst/>
                <a:latin typeface="walsheim"/>
              </a:rPr>
              <a:t>Reliability and availability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: Any kind of faults or bugs within a monolithic application can take the entire application offline. Additionally, updating the application typically requires downtime in order to restart services.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Çeviklik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: Monolithic code bases become increasingly complex as features are being continuously added, and release cycles are usually measured in periods of 6-12 months or more.</a:t>
            </a:r>
          </a:p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B53349-13CE-4E12-8E5E-12E36085E8E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1871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Monolitik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büyük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uygulamalar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birden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fazla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etkileşimli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daha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küçük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bileşene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bölünebilir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Bileşenler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bulunduğunda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bağlandığında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oluşturulduğunda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tam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teşekküllü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yazılım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uygulamalarını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elde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ederiz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Bileşenler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kurumsal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ölçekte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uygulamalar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tasarlamak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geliştirmek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için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yapı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taşı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olarak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ortaya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çıkar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 Bu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nedenle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karmaşık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uygulamaların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ayrışmasının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yönleri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yetkili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uygulamalara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ulaşmak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için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bileşenlerin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bileşimi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çok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fazla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çekiş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kazanır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Bileşenler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diğer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bileşenlerin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bulması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iletişim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kurması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için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iyi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tanımlanmış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arabirimleri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ortaya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çıkarır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 Bu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kurulum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nesne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yönelimli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tasarım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ilkelerinden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daha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yüksek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bir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soyutlama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seviyesi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sağlar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 CBA,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iletişim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protokolleri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paylaşılan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durumlar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gibi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konulara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odaklanmaz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 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Bileşenler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yeniden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kullanılabilir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değiştirilebilir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değiştirilebilir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genişletilebilir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bağımsız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vb. </a:t>
            </a: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Bağımlılık</a:t>
            </a:r>
            <a:r>
              <a:rPr lang="en-US" b="1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ekleme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 (</a:t>
            </a:r>
            <a:r>
              <a:rPr lang="en-US" b="1" i="0" dirty="0">
                <a:solidFill>
                  <a:srgbClr val="6D737D"/>
                </a:solidFill>
                <a:effectLst/>
                <a:latin typeface="walsheim"/>
              </a:rPr>
              <a:t>DI)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 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deseni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veya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hizmet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konumlandırıcı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deseni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gibi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tasarım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desenleri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bileşenler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arasındaki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bağımlılıkları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yönetmek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gevşek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bağlama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yeniden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kullanımı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teşvik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etmek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için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kullanılabilir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 Bu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tür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desenler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genellikle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bileşenleri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birden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çok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uygulamada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birleştiren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yeniden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kullanan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bileşik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uygulamalar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oluşturmak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için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kullanılır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</a:t>
            </a:r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B53349-13CE-4E12-8E5E-12E36085E8E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309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Daha</a:t>
            </a:r>
            <a:r>
              <a:rPr lang="en-US" b="1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yüksek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 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güvenlik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: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Tüm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veriler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sunucuda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depolanır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bu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da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genellikle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istemci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makinelerden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daha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fazla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güvenlik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kontrolü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sunar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6D737D"/>
                </a:solidFill>
                <a:effectLst/>
                <a:latin typeface="walsheim"/>
              </a:rPr>
              <a:t>Merkezi </a:t>
            </a: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veri</a:t>
            </a:r>
            <a:r>
              <a:rPr lang="en-US" b="1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erişimi</a:t>
            </a:r>
            <a:r>
              <a:rPr lang="en-US" b="1" i="0" dirty="0">
                <a:solidFill>
                  <a:srgbClr val="6D737D"/>
                </a:solidFill>
                <a:effectLst/>
                <a:latin typeface="walsheim"/>
              </a:rPr>
              <a:t>: </a:t>
            </a: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Veriler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 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yalnızca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sunucuda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depolandığından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verilere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erişim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verilerin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güncellenmesi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diğer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mimari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stillere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göre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çok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daha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kolaydır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Bakım</a:t>
            </a:r>
            <a:r>
              <a:rPr lang="en-US" b="1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kolaylığı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: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Sunucu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sistemi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tek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bir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makine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veya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birden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fazla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makineden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oluşan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bir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küme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olabilir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Sunucu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uygulaması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veritabanı,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kolay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ölçeklenebilirlik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yüksek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kullanılabilirlik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sağlamak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için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tek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bir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makinede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çalışacak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şekilde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yapılabilir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veya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birden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çok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makinede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çoğaltılabilir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Birden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çok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makine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sonunda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uygun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ağ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üzerinden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bir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küme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oluşturur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 Son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zamanlarda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kurumsal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sınıf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sunucu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uygulaması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birden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çok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alt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sistemden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oluşur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her alt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sistem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/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mikro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hizmet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kümedeki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ayrı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sunucu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makinesinde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çalıştırılabilir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Başka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bir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eğilim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her bir alt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sistemdir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örnekleri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de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birden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fazla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makinede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barındırılmakta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çalıştırılmaktadır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Sunucu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uygulamalarını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veritabanlarını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yürütmek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için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kullanılan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bu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tür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tek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veya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birden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çok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sunucu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makinesi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istemcinin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sunucu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onarımı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yükseltmesi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veya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yer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değiştirmesinden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habersiz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kalmasını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etkilenmemesini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sağlar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</a:t>
            </a:r>
          </a:p>
          <a:p>
            <a:endParaRPr lang="en-US" b="0" i="0" dirty="0">
              <a:solidFill>
                <a:srgbClr val="6D737D"/>
              </a:solidFill>
              <a:effectLst/>
              <a:latin typeface="walsheim"/>
            </a:endParaRPr>
          </a:p>
          <a:p>
            <a:endParaRPr lang="en-US" b="0" i="0" dirty="0">
              <a:solidFill>
                <a:srgbClr val="6D737D"/>
              </a:solidFill>
              <a:effectLst/>
              <a:latin typeface="walsheim"/>
            </a:endParaRPr>
          </a:p>
          <a:p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Bununla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birlikte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geleneksel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iki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katmanlı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istemci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/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sunucu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mimarisi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deseninin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birçok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dezavantajı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vardır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 İlk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olarak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hem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uygulamayı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hem de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verileri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bir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sunucuda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tutma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eğilimi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sistem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genişletilebilirliğini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ölçeklenebilirliğini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olumsuz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yönde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etkileyebilir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Sunucu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tek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bir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hata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noktası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olabilir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Güvenilirlik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buradaki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ana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endişedir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 Bu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sorunları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gidermek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için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istemci-sunucu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mimarisi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daha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genel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üç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katmanlı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(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veya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N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katmanlı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)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mimariye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dönüşmüştür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 Bu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çok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katmanlı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mimari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sadece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az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önce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bahsedilen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sorunları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aşmakla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kalmaz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aynı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zamanda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bir dizi yeni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avantaj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da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sağlar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</a:t>
            </a:r>
          </a:p>
          <a:p>
            <a:endParaRPr lang="en-US" b="0" i="0" dirty="0">
              <a:solidFill>
                <a:srgbClr val="6D737D"/>
              </a:solidFill>
              <a:effectLst/>
              <a:latin typeface="walsheim"/>
            </a:endParaRPr>
          </a:p>
          <a:p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İki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katmanlı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mimari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ne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esnektir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ne de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genişletilebilir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 Bu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nedenle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çok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katmanlı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dağıtılmış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bilgi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işlem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mimarisi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çok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dikkat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çekmiştir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 Uygulama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bileşenleri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birden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fazla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makinede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dağıtılabilir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(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bunlar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birlikte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bulunabilir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coğrafi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olarak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dağıtılabilir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). Uygulama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bileşenleri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iletiler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veya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 </a:t>
            </a: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uzaktan</a:t>
            </a:r>
            <a:r>
              <a:rPr lang="en-US" b="1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yordam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 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çağrıları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(</a:t>
            </a: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RPC'ler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), </a:t>
            </a: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uzak</a:t>
            </a:r>
            <a:r>
              <a:rPr lang="en-US" b="1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yöntem</a:t>
            </a:r>
            <a:r>
              <a:rPr lang="en-US" b="1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çağrıları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 (</a:t>
            </a: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RMI'lar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), </a:t>
            </a: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ortak</a:t>
            </a:r>
            <a:r>
              <a:rPr lang="en-US" b="1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nesne</a:t>
            </a:r>
            <a:r>
              <a:rPr lang="en-US" b="1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isteği</a:t>
            </a:r>
            <a:r>
              <a:rPr lang="en-US" b="1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aracısı</a:t>
            </a:r>
            <a:r>
              <a:rPr lang="en-US" b="1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mimarisi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 (</a:t>
            </a:r>
            <a:r>
              <a:rPr lang="en-US" b="1" i="0" dirty="0">
                <a:solidFill>
                  <a:srgbClr val="6D737D"/>
                </a:solidFill>
                <a:effectLst/>
                <a:latin typeface="walsheim"/>
              </a:rPr>
              <a:t>CORBA),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 </a:t>
            </a: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kurumsal</a:t>
            </a:r>
            <a:r>
              <a:rPr lang="en-US" b="1" i="0" dirty="0">
                <a:solidFill>
                  <a:srgbClr val="6D737D"/>
                </a:solidFill>
                <a:effectLst/>
                <a:latin typeface="walsheim"/>
              </a:rPr>
              <a:t> Java </a:t>
            </a: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çekirdekleri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 (</a:t>
            </a:r>
            <a:r>
              <a:rPr lang="en-US" b="1" i="0" dirty="0" err="1">
                <a:solidFill>
                  <a:srgbClr val="6D737D"/>
                </a:solidFill>
                <a:effectLst/>
                <a:latin typeface="walsheim"/>
              </a:rPr>
              <a:t>EJB'ler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) vb.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aracılığıyla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tümleştirilebilir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 Uygulama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hizmetlerinin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dağıtılmış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dağıtımı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yüksek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kullanılabilirlik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ölçeklenebilirlik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yönetilebilirlik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vb.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sağlar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 Web, bulut,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mobil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ve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müşteriye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yönelik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diğer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uygulamalar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bu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mimari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kullanılarak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 </a:t>
            </a:r>
            <a:r>
              <a:rPr lang="en-US" b="0" i="0" dirty="0" err="1">
                <a:solidFill>
                  <a:srgbClr val="6D737D"/>
                </a:solidFill>
                <a:effectLst/>
                <a:latin typeface="walsheim"/>
              </a:rPr>
              <a:t>dağıtılır</a:t>
            </a:r>
            <a:r>
              <a:rPr lang="en-US" b="0" i="0" dirty="0">
                <a:solidFill>
                  <a:srgbClr val="6D737D"/>
                </a:solidFill>
                <a:effectLst/>
                <a:latin typeface="walsheim"/>
              </a:rPr>
              <a:t>.</a:t>
            </a:r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B53349-13CE-4E12-8E5E-12E36085E8E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533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829800" cy="2387600"/>
          </a:xfrm>
        </p:spPr>
        <p:txBody>
          <a:bodyPr anchor="b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82980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9549D6DC-E1CB-4874-BF52-C3407230D20E}" type="datetime1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98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1D81-C4B9-4A87-89A7-22E29E6C9200}" type="datetime1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857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31520"/>
            <a:ext cx="2628900" cy="53780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31520"/>
            <a:ext cx="7734300" cy="53780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07718-69F7-427E-95A3-C1246AF46913}" type="datetime1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624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13E51-B7F7-4C24-B8E3-5471755DC0E0}" type="datetime1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411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1A59F-D956-4598-A3C1-AE72A5387751}" type="datetime1">
              <a:rPr lang="en-US" smtClean="0"/>
              <a:t>9/29/2022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829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BBD69-7BD3-4731-8064-242619E92CBE}" type="datetime1">
              <a:rPr lang="en-US" smtClean="0"/>
              <a:t>9/29/2022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7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9131"/>
            <a:ext cx="5157787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10625"/>
            <a:ext cx="5157787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9131"/>
            <a:ext cx="5183188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10625"/>
            <a:ext cx="5183188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D77D9-239F-488B-9358-023C46BC7084}" type="datetime1">
              <a:rPr lang="en-US" smtClean="0"/>
              <a:t>9/29/2022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796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61C24-7140-4FDE-92F3-654C6E2D3C1C}" type="datetime1">
              <a:rPr lang="en-US" smtClean="0"/>
              <a:t>9/29/2022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726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6ACF-ECB9-4B5F-A429-08B8AC75E8EF}" type="datetime1">
              <a:rPr lang="en-US" smtClean="0"/>
              <a:t>9/29/2022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71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6326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31521"/>
            <a:ext cx="6172200" cy="512953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B429B-EE2A-486A-BDB9-0C848B4FAFDD}" type="datetime1">
              <a:rPr lang="en-US" smtClean="0"/>
              <a:t>9/29/2022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442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1564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7257"/>
            <a:ext cx="6172200" cy="517379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FE4A-CB8D-40AB-BFFC-AAF37EA071CB}" type="datetime1">
              <a:rPr lang="en-US" smtClean="0"/>
              <a:t>9/29/2022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832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93296F-4C3A-4530-98F5-F83646ACE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914D2BD-3C47-433D-81FE-DC6C39595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3DD55E4-EA4F-4874-8B5B-6E0EAF4BBFC4}"/>
                </a:ext>
              </a:extLst>
            </p:cNvPr>
            <p:cNvCxnSpPr>
              <a:cxnSpLocks/>
            </p:cNvCxnSpPr>
            <p:nvPr/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2950BAF-7673-4138-AEA2-DE7D368CC357}"/>
                </a:ext>
              </a:extLst>
            </p:cNvPr>
            <p:cNvCxnSpPr>
              <a:cxnSpLocks/>
            </p:cNvCxnSpPr>
            <p:nvPr/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BE3E2B5-EA1C-415A-941A-843C7EA148E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87FA3A6-E398-4576-B6B8-3328028D84B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Graphic 33">
              <a:extLst>
                <a:ext uri="{FF2B5EF4-FFF2-40B4-BE49-F238E27FC236}">
                  <a16:creationId xmlns:a16="http://schemas.microsoft.com/office/drawing/2014/main" id="{EFB597D7-65E0-476A-B9EB-3AA6ED33884C}"/>
                </a:ext>
              </a:extLst>
            </p:cNvPr>
            <p:cNvSpPr/>
            <p:nvPr/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Graphic 33">
              <a:extLst>
                <a:ext uri="{FF2B5EF4-FFF2-40B4-BE49-F238E27FC236}">
                  <a16:creationId xmlns:a16="http://schemas.microsoft.com/office/drawing/2014/main" id="{11AA060A-BE0E-4687-8F9E-0E2955D9796D}"/>
                </a:ext>
              </a:extLst>
            </p:cNvPr>
            <p:cNvSpPr/>
            <p:nvPr/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3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89408"/>
            <a:ext cx="10515600" cy="38217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C0517C94-3B1E-4991-BED3-41F8B0158A00}" type="datetime1">
              <a:rPr lang="en-US" smtClean="0"/>
              <a:t>9/29/2022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3467" y="3246434"/>
            <a:ext cx="6285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73BAE12-D270-459D-897B-6833652BB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407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>
              <a:lumMod val="60000"/>
              <a:lumOff val="4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6A5485D-4AF6-47BA-8BB1-44D0639B9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042DB19E-6727-5513-E714-F5F1DDD6C8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9B141D4-C8D6-48AA-95E4-9D7277D2A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47811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391DA134-F3A9-DDCF-46F0-4F638400F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40" y="532995"/>
            <a:ext cx="7207683" cy="1515091"/>
          </a:xfrm>
        </p:spPr>
        <p:txBody>
          <a:bodyPr anchor="b">
            <a:normAutofit/>
          </a:bodyPr>
          <a:lstStyle/>
          <a:p>
            <a:r>
              <a:rPr lang="en-US" sz="4800">
                <a:solidFill>
                  <a:srgbClr val="FFFFFF"/>
                </a:solidFill>
              </a:rPr>
              <a:t>Yazılım Mimarisi Desenleri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41F48828-C0A1-4A41-9906-211B17E723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" y="2228727"/>
            <a:ext cx="7207683" cy="891941"/>
          </a:xfrm>
        </p:spPr>
        <p:txBody>
          <a:bodyPr anchor="t"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Temel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Kavramlar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66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96C7636-1F18-4019-9E1C-0E7BFD9EF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BD02BA32-B18E-EEE5-A774-9CC17ACECB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3968" y="2189163"/>
            <a:ext cx="6184064" cy="3822700"/>
          </a:xfrm>
        </p:spPr>
      </p:pic>
    </p:spTree>
    <p:extLst>
      <p:ext uri="{BB962C8B-B14F-4D97-AF65-F5344CB8AC3E}">
        <p14:creationId xmlns:p14="http://schemas.microsoft.com/office/powerpoint/2010/main" val="1670596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94DA734-7323-11FC-4854-77E2E5D0C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Oriented Architecture (SOA)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FBE75E8-DF2C-059A-EBE2-A8AE709628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306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2AB98FE-4380-2A34-47DB-977CF85D6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Microservices Architecture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4B30D7B-9758-2AAE-D7B9-96447368B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266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62E0F97-3B68-4A9A-81FD-184E8051D2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9C0995-256A-4F90-97D6-FB8958A5D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0EE46B32-C38E-80BC-AB67-39FECF16C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81265"/>
            <a:ext cx="4114800" cy="5695398"/>
          </a:xfrm>
        </p:spPr>
        <p:txBody>
          <a:bodyPr anchor="ctr">
            <a:normAutofit/>
          </a:bodyPr>
          <a:lstStyle/>
          <a:p>
            <a:r>
              <a:rPr lang="en-US" sz="4800"/>
              <a:t>Monolitik uygulamaların zayıf yanları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46307A-DFE3-4A97-B2EE-5D57DF413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6275" y="577406"/>
            <a:ext cx="6391931" cy="569539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C277446-D71D-4C19-A013-95073D31A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166455" y="-6437"/>
            <a:ext cx="6405880" cy="6864437"/>
            <a:chOff x="5166455" y="-6437"/>
            <a:chExt cx="6405880" cy="6864437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C05CF5C-D74E-48AF-AAE5-61AEFB2C7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66455" y="567246"/>
              <a:ext cx="64008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5A6A4E3-DB84-4A86-933F-10273F0AE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71535" y="6262643"/>
              <a:ext cx="64008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057BAF9-1A72-414E-8B1A-C58B353F1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71535" y="0"/>
              <a:ext cx="5783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8FCD6AB-4E6B-4F74-94C0-C14654F99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60990" y="-6437"/>
              <a:ext cx="5783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" name="İçerik Yer Tutucusu 2">
            <a:extLst>
              <a:ext uri="{FF2B5EF4-FFF2-40B4-BE49-F238E27FC236}">
                <a16:creationId xmlns:a16="http://schemas.microsoft.com/office/drawing/2014/main" id="{8D7261CC-FE85-301F-6B64-2D4B03E038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0136389"/>
              </p:ext>
            </p:extLst>
          </p:nvPr>
        </p:nvGraphicFramePr>
        <p:xfrm>
          <a:off x="5461176" y="788282"/>
          <a:ext cx="5826934" cy="52971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23427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9">
            <a:extLst>
              <a:ext uri="{FF2B5EF4-FFF2-40B4-BE49-F238E27FC236}">
                <a16:creationId xmlns:a16="http://schemas.microsoft.com/office/drawing/2014/main" id="{CF10C978-51B5-420C-9A05-C8F194EAC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" y="-597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11">
            <a:extLst>
              <a:ext uri="{FF2B5EF4-FFF2-40B4-BE49-F238E27FC236}">
                <a16:creationId xmlns:a16="http://schemas.microsoft.com/office/drawing/2014/main" id="{28D34D1C-4E49-4D32-96F1-E49CEBBF8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4" name="Group 13">
            <a:extLst>
              <a:ext uri="{FF2B5EF4-FFF2-40B4-BE49-F238E27FC236}">
                <a16:creationId xmlns:a16="http://schemas.microsoft.com/office/drawing/2014/main" id="{6EDBC9C2-2A39-44A2-9D95-D1DE9E2B1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2" y="0"/>
            <a:ext cx="12192000" cy="6857912"/>
            <a:chOff x="572" y="0"/>
            <a:chExt cx="12192000" cy="6857912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93379BC-3088-4AE8-8EF7-59370D7EB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41DE74C-25AE-4959-99D5-0A77F1DFC8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D9235EF-4E81-496D-ADA8-13EED901E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7241A77-6415-454C-B86E-F42A280267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4114E584-836C-8030-B1CF-A4B4E502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323"/>
            <a:ext cx="4933950" cy="1596291"/>
          </a:xfrm>
        </p:spPr>
        <p:txBody>
          <a:bodyPr>
            <a:normAutofit/>
          </a:bodyPr>
          <a:lstStyle/>
          <a:p>
            <a:r>
              <a:rPr lang="en-US" dirty="0"/>
              <a:t>Object Oriented Architecture</a:t>
            </a:r>
          </a:p>
        </p:txBody>
      </p:sp>
      <p:sp>
        <p:nvSpPr>
          <p:cNvPr id="45" name="İçerik Yer Tutucusu 2">
            <a:extLst>
              <a:ext uri="{FF2B5EF4-FFF2-40B4-BE49-F238E27FC236}">
                <a16:creationId xmlns:a16="http://schemas.microsoft.com/office/drawing/2014/main" id="{3650B2E5-4F33-ED98-EAC7-38514BCAD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196"/>
            <a:ext cx="4933950" cy="3430575"/>
          </a:xfrm>
        </p:spPr>
        <p:txBody>
          <a:bodyPr>
            <a:normAutofit/>
          </a:bodyPr>
          <a:lstStyle/>
          <a:p>
            <a:r>
              <a:rPr lang="en-US" b="0" i="0" err="1">
                <a:effectLst/>
                <a:latin typeface="walsheim"/>
              </a:rPr>
              <a:t>Nesneler</a:t>
            </a:r>
            <a:r>
              <a:rPr lang="en-US" b="0" i="0">
                <a:effectLst/>
                <a:latin typeface="walsheim"/>
              </a:rPr>
              <a:t>, her </a:t>
            </a:r>
            <a:r>
              <a:rPr lang="en-US" b="0" i="0" err="1">
                <a:effectLst/>
                <a:latin typeface="walsheim"/>
              </a:rPr>
              <a:t>türlü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yazılım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uygulaması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için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temel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ve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temel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yapı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taşlarıdır</a:t>
            </a:r>
            <a:r>
              <a:rPr lang="en-US" b="0" i="0">
                <a:effectLst/>
                <a:latin typeface="walsheim"/>
              </a:rPr>
              <a:t>. </a:t>
            </a:r>
            <a:r>
              <a:rPr lang="en-US" b="0" i="0" err="1">
                <a:effectLst/>
                <a:latin typeface="walsheim"/>
              </a:rPr>
              <a:t>Herhangi</a:t>
            </a:r>
            <a:r>
              <a:rPr lang="en-US" b="0" i="0">
                <a:effectLst/>
                <a:latin typeface="walsheim"/>
              </a:rPr>
              <a:t> bir </a:t>
            </a:r>
            <a:r>
              <a:rPr lang="en-US" b="0" i="0" err="1">
                <a:effectLst/>
                <a:latin typeface="walsheim"/>
              </a:rPr>
              <a:t>yazılım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uygulamasının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yapısı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ve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davranışı</a:t>
            </a:r>
            <a:r>
              <a:rPr lang="en-US" b="0" i="0">
                <a:effectLst/>
                <a:latin typeface="walsheim"/>
              </a:rPr>
              <a:t>, </a:t>
            </a:r>
            <a:r>
              <a:rPr lang="en-US" b="0" i="0" err="1">
                <a:effectLst/>
                <a:latin typeface="walsheim"/>
              </a:rPr>
              <a:t>birden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çok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ve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birlikte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çalışabilir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nesnelerin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kullanılmasıyla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temsil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edilebilir</a:t>
            </a:r>
            <a:r>
              <a:rPr lang="en-US" b="0" i="0">
                <a:effectLst/>
                <a:latin typeface="walsheim"/>
              </a:rPr>
              <a:t>.</a:t>
            </a:r>
          </a:p>
          <a:p>
            <a:r>
              <a:rPr lang="en-US">
                <a:latin typeface="walsheim"/>
              </a:rPr>
              <a:t>B</a:t>
            </a:r>
            <a:r>
              <a:rPr lang="en-US" b="0" i="0">
                <a:effectLst/>
                <a:latin typeface="walsheim"/>
              </a:rPr>
              <a:t>ir </a:t>
            </a:r>
            <a:r>
              <a:rPr lang="en-US" b="0" i="0" err="1">
                <a:effectLst/>
                <a:latin typeface="walsheim"/>
              </a:rPr>
              <a:t>yazılım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sistemi</a:t>
            </a:r>
            <a:r>
              <a:rPr lang="en-US" b="0" i="0">
                <a:effectLst/>
                <a:latin typeface="walsheim"/>
              </a:rPr>
              <a:t>, bir dizi </a:t>
            </a:r>
            <a:r>
              <a:rPr lang="en-US" b="0" i="0" err="1">
                <a:effectLst/>
                <a:latin typeface="walsheim"/>
              </a:rPr>
              <a:t>rutin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veya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prosedürel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talimat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yerine</a:t>
            </a:r>
            <a:r>
              <a:rPr lang="en-US" b="0" i="0">
                <a:effectLst/>
                <a:latin typeface="walsheim"/>
              </a:rPr>
              <a:t>, </a:t>
            </a:r>
            <a:r>
              <a:rPr lang="en-US" b="0" i="0" err="1">
                <a:effectLst/>
                <a:latin typeface="walsheim"/>
              </a:rPr>
              <a:t>işbirliği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yapan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nesnelerin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dinamik</a:t>
            </a:r>
            <a:r>
              <a:rPr lang="en-US" b="0" i="0">
                <a:effectLst/>
                <a:latin typeface="walsheim"/>
              </a:rPr>
              <a:t> bir </a:t>
            </a:r>
            <a:r>
              <a:rPr lang="en-US" b="0" i="0" err="1">
                <a:effectLst/>
                <a:latin typeface="walsheim"/>
              </a:rPr>
              <a:t>koleksiyonu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olarak</a:t>
            </a:r>
            <a:r>
              <a:rPr lang="en-US" b="0" i="0">
                <a:effectLst/>
                <a:latin typeface="walsheim"/>
              </a:rPr>
              <a:t> </a:t>
            </a:r>
            <a:r>
              <a:rPr lang="en-US" b="0" i="0" err="1">
                <a:effectLst/>
                <a:latin typeface="walsheim"/>
              </a:rPr>
              <a:t>görülür</a:t>
            </a:r>
            <a:r>
              <a:rPr lang="en-US" b="0" i="0">
                <a:effectLst/>
                <a:latin typeface="walsheim"/>
              </a:rPr>
              <a:t>.</a:t>
            </a:r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32B0B7D-C67A-4103-B2F0-ACE40BD56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091410" y="574154"/>
            <a:ext cx="4590" cy="5693884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Graphic 6" descr="Tablo">
            <a:extLst>
              <a:ext uri="{FF2B5EF4-FFF2-40B4-BE49-F238E27FC236}">
                <a16:creationId xmlns:a16="http://schemas.microsoft.com/office/drawing/2014/main" id="{50168E3D-3FA9-3A45-8B27-26669E5858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15260" y="1016317"/>
            <a:ext cx="4824168" cy="482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668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B62E0F97-3B68-4A9A-81FD-184E8051D2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0">
            <a:extLst>
              <a:ext uri="{FF2B5EF4-FFF2-40B4-BE49-F238E27FC236}">
                <a16:creationId xmlns:a16="http://schemas.microsoft.com/office/drawing/2014/main" id="{1A9C0995-256A-4F90-97D6-FB8958A5D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1BB27D06-3B1F-ED78-6CD3-82E9C7299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81265"/>
            <a:ext cx="4114800" cy="5695398"/>
          </a:xfrm>
        </p:spPr>
        <p:txBody>
          <a:bodyPr anchor="ctr">
            <a:normAutofit/>
          </a:bodyPr>
          <a:lstStyle/>
          <a:p>
            <a:r>
              <a:rPr lang="en-US" sz="5200"/>
              <a:t>Component-based assembly (CBA) Architecture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46307A-DFE3-4A97-B2EE-5D57DF413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6275" y="577406"/>
            <a:ext cx="6391931" cy="569539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C277446-D71D-4C19-A013-95073D31A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166455" y="-6437"/>
            <a:ext cx="6405880" cy="6864437"/>
            <a:chOff x="5166455" y="-6437"/>
            <a:chExt cx="6405880" cy="6864437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C05CF5C-D74E-48AF-AAE5-61AEFB2C7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66455" y="567246"/>
              <a:ext cx="64008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5A6A4E3-DB84-4A86-933F-10273F0AE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71535" y="6262643"/>
              <a:ext cx="64008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057BAF9-1A72-414E-8B1A-C58B353F1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71535" y="0"/>
              <a:ext cx="5783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8FCD6AB-4E6B-4F74-94C0-C14654F99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60990" y="-6437"/>
              <a:ext cx="5783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1" name="İçerik Yer Tutucusu 2">
            <a:extLst>
              <a:ext uri="{FF2B5EF4-FFF2-40B4-BE49-F238E27FC236}">
                <a16:creationId xmlns:a16="http://schemas.microsoft.com/office/drawing/2014/main" id="{1528BFAC-4650-B741-67A7-95FA3506B3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5017745"/>
              </p:ext>
            </p:extLst>
          </p:nvPr>
        </p:nvGraphicFramePr>
        <p:xfrm>
          <a:off x="5461176" y="788282"/>
          <a:ext cx="5826934" cy="52971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28391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8">
            <a:extLst>
              <a:ext uri="{FF2B5EF4-FFF2-40B4-BE49-F238E27FC236}">
                <a16:creationId xmlns:a16="http://schemas.microsoft.com/office/drawing/2014/main" id="{B62E0F97-3B68-4A9A-81FD-184E8051D2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0">
            <a:extLst>
              <a:ext uri="{FF2B5EF4-FFF2-40B4-BE49-F238E27FC236}">
                <a16:creationId xmlns:a16="http://schemas.microsoft.com/office/drawing/2014/main" id="{1A9C0995-256A-4F90-97D6-FB8958A5D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7754E8B3-C821-380E-7D37-D9B650D08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81336"/>
            <a:ext cx="4076910" cy="5695389"/>
          </a:xfrm>
        </p:spPr>
        <p:txBody>
          <a:bodyPr anchor="ctr">
            <a:normAutofit/>
          </a:bodyPr>
          <a:lstStyle/>
          <a:p>
            <a:r>
              <a:rPr lang="en-US" sz="5200"/>
              <a:t>Domain Driven Design (DDD) Architecture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C500373-6BCD-49C7-86D2-7DC695C43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171535" y="-6437"/>
            <a:ext cx="6400800" cy="6864437"/>
            <a:chOff x="5171535" y="-6437"/>
            <a:chExt cx="6400800" cy="686443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C05CF5C-D74E-48AF-AAE5-61AEFB2C7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71535" y="567246"/>
              <a:ext cx="64008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5A6A4E3-DB84-4A86-933F-10273F0AE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71535" y="6262643"/>
              <a:ext cx="64008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3928F34-C1F4-426C-A393-E2052F48D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71535" y="0"/>
              <a:ext cx="5783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990DE79-7D3C-40C4-926C-026AE2773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60990" y="-6437"/>
              <a:ext cx="5783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0" name="İçerik Yer Tutucusu 2">
            <a:extLst>
              <a:ext uri="{FF2B5EF4-FFF2-40B4-BE49-F238E27FC236}">
                <a16:creationId xmlns:a16="http://schemas.microsoft.com/office/drawing/2014/main" id="{862AB6FE-6F10-178D-D28B-AB0E024412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5664500"/>
              </p:ext>
            </p:extLst>
          </p:nvPr>
        </p:nvGraphicFramePr>
        <p:xfrm>
          <a:off x="5461176" y="788282"/>
          <a:ext cx="5826934" cy="52971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19102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F10C978-51B5-420C-9A05-C8F194EAC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" y="-597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8D34D1C-4E49-4D32-96F1-E49CEBBF8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EDBC9C2-2A39-44A2-9D95-D1DE9E2B1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2" y="0"/>
            <a:ext cx="12192000" cy="6857912"/>
            <a:chOff x="572" y="0"/>
            <a:chExt cx="12192000" cy="6857912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93379BC-3088-4AE8-8EF7-59370D7EB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41DE74C-25AE-4959-99D5-0A77F1DFC8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D9235EF-4E81-496D-ADA8-13EED901E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F7241A77-6415-454C-B86E-F42A280267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E5DEB413-331C-3185-F789-5C9C91921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323"/>
            <a:ext cx="4933950" cy="159629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Client/Server Architecture</a:t>
            </a:r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E19B3EC3-0CA7-B306-F6D2-B09A9DCA8E96}"/>
              </a:ext>
            </a:extLst>
          </p:cNvPr>
          <p:cNvSpPr txBox="1"/>
          <p:nvPr/>
        </p:nvSpPr>
        <p:spPr>
          <a:xfrm>
            <a:off x="838200" y="2434196"/>
            <a:ext cx="4933950" cy="3430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İş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akışları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ve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veri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sunucuda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tutulur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İstemciler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;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tek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bir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sunucudan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veriyi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çekerek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kullanır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32B0B7D-C67A-4103-B2F0-ACE40BD56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091410" y="574154"/>
            <a:ext cx="4590" cy="5693884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3AC95096-1C71-F63C-B18A-6BFE7FD0C7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85489" y="868081"/>
            <a:ext cx="4083710" cy="512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730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59AD101-BC08-433A-AD99-409B66C2D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E788242-4E16-4277-AC99-8601B722B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75753E8C-0B8A-8B1D-D187-3ECFBC01F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323"/>
            <a:ext cx="3798436" cy="1914277"/>
          </a:xfrm>
        </p:spPr>
        <p:txBody>
          <a:bodyPr anchor="b">
            <a:normAutofit/>
          </a:bodyPr>
          <a:lstStyle/>
          <a:p>
            <a:r>
              <a:rPr lang="en-US" dirty="0"/>
              <a:t>Layered/Tiered Architecture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CFC0B06-2681-0E89-B946-FF390FAD25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88920"/>
            <a:ext cx="3798436" cy="3388042"/>
          </a:xfrm>
        </p:spPr>
        <p:txBody>
          <a:bodyPr>
            <a:normAutofit/>
          </a:bodyPr>
          <a:lstStyle/>
          <a:p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az</a:t>
            </a:r>
            <a:r>
              <a:rPr lang="en-US" dirty="0"/>
              <a:t> </a:t>
            </a:r>
            <a:r>
              <a:rPr lang="en-US" dirty="0" err="1"/>
              <a:t>üç</a:t>
            </a:r>
            <a:r>
              <a:rPr lang="en-US" dirty="0"/>
              <a:t> </a:t>
            </a:r>
            <a:r>
              <a:rPr lang="en-US" dirty="0" err="1"/>
              <a:t>katman</a:t>
            </a:r>
            <a:r>
              <a:rPr lang="en-US" dirty="0"/>
              <a:t> (Presentation, Business, </a:t>
            </a:r>
            <a:r>
              <a:rPr lang="en-US" dirty="0" err="1"/>
              <a:t>DataAccess</a:t>
            </a:r>
            <a:r>
              <a:rPr lang="en-US" dirty="0"/>
              <a:t>) !</a:t>
            </a:r>
          </a:p>
          <a:p>
            <a:r>
              <a:rPr lang="en-US" dirty="0"/>
              <a:t>Her </a:t>
            </a:r>
            <a:r>
              <a:rPr lang="en-US" dirty="0" err="1"/>
              <a:t>katman</a:t>
            </a:r>
            <a:r>
              <a:rPr lang="en-US" dirty="0"/>
              <a:t>, </a:t>
            </a:r>
            <a:r>
              <a:rPr lang="en-US" dirty="0" err="1"/>
              <a:t>uygulamanın</a:t>
            </a:r>
            <a:r>
              <a:rPr lang="en-US" dirty="0"/>
              <a:t> </a:t>
            </a:r>
            <a:r>
              <a:rPr lang="en-US" dirty="0" err="1"/>
              <a:t>mantıksal</a:t>
            </a:r>
            <a:r>
              <a:rPr lang="en-US" dirty="0"/>
              <a:t> bir </a:t>
            </a:r>
            <a:r>
              <a:rPr lang="en-US" dirty="0" err="1"/>
              <a:t>bölümünü</a:t>
            </a:r>
            <a:r>
              <a:rPr lang="en-US" dirty="0"/>
              <a:t> </a:t>
            </a:r>
            <a:r>
              <a:rPr lang="en-US" dirty="0" err="1"/>
              <a:t>temsil</a:t>
            </a:r>
            <a:r>
              <a:rPr lang="en-US" dirty="0"/>
              <a:t> </a:t>
            </a:r>
            <a:r>
              <a:rPr lang="en-US"/>
              <a:t>eder 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7CB8D36-9DE0-44D4-B67A-16D4F21213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167689" y="-6437"/>
            <a:ext cx="6399627" cy="6864437"/>
            <a:chOff x="5167689" y="-6437"/>
            <a:chExt cx="6399627" cy="686443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3B47A15-9292-4357-AA25-E187AC166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67689" y="0"/>
              <a:ext cx="5783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266E215-42AC-4D6A-A37F-B0C2E2FB9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60990" y="-6437"/>
              <a:ext cx="5783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DC49225-8670-4B30-BEA8-3CDE3C6DD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67689" y="581337"/>
              <a:ext cx="6399627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12D652B-23A7-429E-A3E1-62ABA17B8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67689" y="6276734"/>
              <a:ext cx="6399627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Resim 6">
            <a:extLst>
              <a:ext uri="{FF2B5EF4-FFF2-40B4-BE49-F238E27FC236}">
                <a16:creationId xmlns:a16="http://schemas.microsoft.com/office/drawing/2014/main" id="{E4223966-2C52-DBDD-4D41-CDB261655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2647" y="987523"/>
            <a:ext cx="5830480" cy="4883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936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4696C5C-75DC-D2EF-E33C-45902CCC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Driven Architecture (EDA)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0865CBC-547E-3B32-3AB2-C903D934A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Olaylara</a:t>
            </a:r>
            <a:r>
              <a:rPr lang="en-US" dirty="0"/>
              <a:t> </a:t>
            </a:r>
            <a:r>
              <a:rPr lang="en-US" dirty="0" err="1"/>
              <a:t>dayalı</a:t>
            </a:r>
            <a:r>
              <a:rPr lang="en-US" dirty="0"/>
              <a:t> </a:t>
            </a:r>
            <a:r>
              <a:rPr lang="en-US" dirty="0" err="1"/>
              <a:t>işlem</a:t>
            </a:r>
            <a:r>
              <a:rPr lang="en-US" dirty="0"/>
              <a:t> </a:t>
            </a:r>
            <a:r>
              <a:rPr lang="en-US" dirty="0" err="1"/>
              <a:t>akışı</a:t>
            </a:r>
            <a:endParaRPr lang="en-US" dirty="0"/>
          </a:p>
          <a:p>
            <a:r>
              <a:rPr lang="en-US" dirty="0"/>
              <a:t>Request -&gt; Response </a:t>
            </a:r>
            <a:r>
              <a:rPr lang="en-US" dirty="0" err="1"/>
              <a:t>yerine</a:t>
            </a:r>
            <a:r>
              <a:rPr lang="en-US" dirty="0"/>
              <a:t> Fire and Forget</a:t>
            </a:r>
          </a:p>
          <a:p>
            <a:r>
              <a:rPr lang="en-US" dirty="0" err="1"/>
              <a:t>Asenkron</a:t>
            </a:r>
            <a:r>
              <a:rPr lang="en-US" dirty="0"/>
              <a:t> İletişim</a:t>
            </a:r>
          </a:p>
        </p:txBody>
      </p:sp>
    </p:spTree>
    <p:extLst>
      <p:ext uri="{BB962C8B-B14F-4D97-AF65-F5344CB8AC3E}">
        <p14:creationId xmlns:p14="http://schemas.microsoft.com/office/powerpoint/2010/main" val="1178373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BA7BAC1-98B6-E08C-A9ED-ECF3580DE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4A66057F-E232-8EBF-B726-2AF15B0047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75095"/>
            <a:ext cx="5743373" cy="3822700"/>
          </a:xfrm>
        </p:spPr>
      </p:pic>
    </p:spTree>
    <p:extLst>
      <p:ext uri="{BB962C8B-B14F-4D97-AF65-F5344CB8AC3E}">
        <p14:creationId xmlns:p14="http://schemas.microsoft.com/office/powerpoint/2010/main" val="674813867"/>
      </p:ext>
    </p:extLst>
  </p:cSld>
  <p:clrMapOvr>
    <a:masterClrMapping/>
  </p:clrMapOvr>
</p:sld>
</file>

<file path=ppt/theme/theme1.xml><?xml version="1.0" encoding="utf-8"?>
<a:theme xmlns:a="http://schemas.openxmlformats.org/drawingml/2006/main" name="Arch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Custom 16">
      <a:majorFont>
        <a:latin typeface="Footlight MT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VTI" id="{23FE938F-4DF0-4C94-8546-C2AC6D26660D}" vid="{62E62DA1-385F-4EE3-8841-58A87FAE2068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2114</TotalTime>
  <Words>864</Words>
  <Application>Microsoft Office PowerPoint</Application>
  <PresentationFormat>Geniş ekran</PresentationFormat>
  <Paragraphs>45</Paragraphs>
  <Slides>12</Slides>
  <Notes>3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12</vt:i4>
      </vt:variant>
    </vt:vector>
  </HeadingPairs>
  <TitlesOfParts>
    <vt:vector size="19" baseType="lpstr">
      <vt:lpstr>Arial</vt:lpstr>
      <vt:lpstr>Avenir Next LT Pro</vt:lpstr>
      <vt:lpstr>AvenirNext LT Pro Medium</vt:lpstr>
      <vt:lpstr>Calibri</vt:lpstr>
      <vt:lpstr>Footlight MT Light</vt:lpstr>
      <vt:lpstr>walsheim</vt:lpstr>
      <vt:lpstr>ArchVTI</vt:lpstr>
      <vt:lpstr>Yazılım Mimarisi Desenleri</vt:lpstr>
      <vt:lpstr>Monolitik uygulamaların zayıf yanları</vt:lpstr>
      <vt:lpstr>Object Oriented Architecture</vt:lpstr>
      <vt:lpstr>Component-based assembly (CBA) Architecture</vt:lpstr>
      <vt:lpstr>Domain Driven Design (DDD) Architecture</vt:lpstr>
      <vt:lpstr>Client/Server Architecture</vt:lpstr>
      <vt:lpstr>Layered/Tiered Architecture</vt:lpstr>
      <vt:lpstr>Event Driven Architecture (EDA)</vt:lpstr>
      <vt:lpstr>PowerPoint Sunusu</vt:lpstr>
      <vt:lpstr>PowerPoint Sunusu</vt:lpstr>
      <vt:lpstr>Service Oriented Architecture (SOA)</vt:lpstr>
      <vt:lpstr>Microservices Architecture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Yazılım Mimarisi Desenleri</dc:title>
  <dc:creator>Türkay Ürkmez</dc:creator>
  <cp:lastModifiedBy>Türkay Ürkmez</cp:lastModifiedBy>
  <cp:revision>2</cp:revision>
  <dcterms:created xsi:type="dcterms:W3CDTF">2022-09-24T15:06:06Z</dcterms:created>
  <dcterms:modified xsi:type="dcterms:W3CDTF">2022-09-29T13:03:05Z</dcterms:modified>
</cp:coreProperties>
</file>

<file path=docProps/thumbnail.jpeg>
</file>